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3" r:id="rId3"/>
    <p:sldId id="274" r:id="rId4"/>
    <p:sldId id="294" r:id="rId5"/>
    <p:sldId id="295" r:id="rId6"/>
    <p:sldId id="296" r:id="rId7"/>
    <p:sldId id="297" r:id="rId8"/>
    <p:sldId id="29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2" r:id="rId21"/>
    <p:sldId id="258" r:id="rId22"/>
    <p:sldId id="313" r:id="rId23"/>
    <p:sldId id="262" r:id="rId24"/>
    <p:sldId id="263" r:id="rId25"/>
    <p:sldId id="259" r:id="rId26"/>
    <p:sldId id="314" r:id="rId27"/>
    <p:sldId id="264" r:id="rId28"/>
    <p:sldId id="265" r:id="rId29"/>
    <p:sldId id="266" r:id="rId30"/>
    <p:sldId id="267" r:id="rId31"/>
    <p:sldId id="268" r:id="rId32"/>
    <p:sldId id="269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>
        <p:scale>
          <a:sx n="66" d="100"/>
          <a:sy n="66" d="100"/>
        </p:scale>
        <p:origin x="-73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1304A-0A0D-4BEC-BE3A-B2364E869BD8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06F4D-62F9-40FC-9692-FED697EC1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/>
          <a:stretch/>
        </p:blipFill>
        <p:spPr>
          <a:xfrm>
            <a:off x="0" y="-13062"/>
            <a:ext cx="12192000" cy="6871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33" y="6131017"/>
            <a:ext cx="1330599" cy="5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1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7552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566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344"/>
            <a:ext cx="12192000" cy="6966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01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2980-466C-421E-B797-048D7FDC0DB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DAB9-147C-4CB4-9652-525CF29EE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9956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25600" y="1295401"/>
            <a:ext cx="9956800" cy="4830763"/>
          </a:xfrm>
        </p:spPr>
        <p:txBody>
          <a:bodyPr rtlCol="0">
            <a:normAutofit/>
          </a:bodyPr>
          <a:lstStyle/>
          <a:p>
            <a:pPr lvl="0"/>
            <a:endParaRPr lang="en-PH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F6CC-1D28-4819-8B31-C80FB033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1" r="20136" b="29686"/>
          <a:stretch/>
        </p:blipFill>
        <p:spPr>
          <a:xfrm rot="10800000">
            <a:off x="0" y="-375842"/>
            <a:ext cx="12202758" cy="72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0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6365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7806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7496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337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512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117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359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EC57-7C7B-4BBA-828F-F54D6BF8CAF8}" type="datetimeFigureOut">
              <a:rPr lang="en-PH" smtClean="0"/>
              <a:t>9/15/2014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D5D5-123E-4FA6-82A1-F29D8FBCA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621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Dauphin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Dauphin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Dauphin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Dauphin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Dauphin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Dauphi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912" y="1020204"/>
            <a:ext cx="10538909" cy="1655762"/>
          </a:xfrm>
        </p:spPr>
        <p:txBody>
          <a:bodyPr>
            <a:noAutofit/>
          </a:bodyPr>
          <a:lstStyle/>
          <a:p>
            <a:r>
              <a:rPr lang="en-PH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Human Resource Is Key </a:t>
            </a:r>
            <a:r>
              <a:rPr lang="en-PH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to Good Governance</a:t>
            </a:r>
            <a:endParaRPr lang="en-PH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H" sz="5400" b="1" dirty="0">
                <a:latin typeface="Century Gothic" panose="020B0502020202020204" pitchFamily="34" charset="0"/>
              </a:rPr>
              <a:t>Cooperative Governance: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9468" y="3615250"/>
            <a:ext cx="2540000" cy="946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 E O</a:t>
            </a:r>
            <a:b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(Manager)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9468" y="5336100"/>
            <a:ext cx="2540000" cy="9387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 T A F F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49468" y="1690688"/>
            <a:ext cx="2540000" cy="946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Board of Directors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78286" y="5406081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MANAGEMENT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21318" y="2833688"/>
            <a:ext cx="7293759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tabLst>
                <a:tab pos="334963" algn="l"/>
              </a:tabLst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tabLst>
                <a:tab pos="334963" algn="l"/>
              </a:tabLst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tabLst>
                <a:tab pos="334963" algn="l"/>
              </a:tabLst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tabLst>
                <a:tab pos="334963" algn="l"/>
              </a:tabLst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tabLst>
                <a:tab pos="334963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334963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334963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334963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334963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SzPct val="80000"/>
              <a:buFont typeface="Wingdings" pitchFamily="2" charset="2"/>
              <a:buChar char="J"/>
            </a:pPr>
            <a:r>
              <a:rPr lang="en-US" altLang="en-US" sz="2200" b="1" dirty="0">
                <a:effectLst/>
                <a:latin typeface="Moderne" pitchFamily="34" charset="0"/>
              </a:rPr>
              <a:t>Work as a team.</a:t>
            </a:r>
          </a:p>
          <a:p>
            <a:pPr eaLnBrk="0" hangingPunct="0">
              <a:spcBef>
                <a:spcPct val="50000"/>
              </a:spcBef>
              <a:buSzPct val="80000"/>
              <a:buFont typeface="Wingdings" pitchFamily="2" charset="2"/>
              <a:buChar char="J"/>
            </a:pPr>
            <a:r>
              <a:rPr lang="en-US" altLang="en-US" sz="2200" b="1" dirty="0">
                <a:effectLst/>
                <a:latin typeface="Moderne" pitchFamily="34" charset="0"/>
              </a:rPr>
              <a:t>Has a different role to play within the team.</a:t>
            </a:r>
          </a:p>
          <a:p>
            <a:pPr eaLnBrk="0" hangingPunct="0">
              <a:spcBef>
                <a:spcPct val="50000"/>
              </a:spcBef>
              <a:buSzPct val="80000"/>
              <a:buFont typeface="Wingdings" pitchFamily="2" charset="2"/>
              <a:buChar char="J"/>
            </a:pPr>
            <a:r>
              <a:rPr lang="en-US" altLang="en-US" sz="2200" b="1" dirty="0">
                <a:effectLst/>
                <a:latin typeface="Moderne" pitchFamily="34" charset="0"/>
              </a:rPr>
              <a:t>With proper authority to act and make decisions.</a:t>
            </a:r>
          </a:p>
          <a:p>
            <a:pPr eaLnBrk="0" hangingPunct="0">
              <a:spcBef>
                <a:spcPct val="50000"/>
              </a:spcBef>
              <a:buSzPct val="80000"/>
              <a:buFont typeface="Wingdings" pitchFamily="2" charset="2"/>
              <a:buChar char="J"/>
            </a:pPr>
            <a:r>
              <a:rPr lang="en-US" altLang="en-US" sz="2200" b="1" dirty="0">
                <a:effectLst/>
                <a:latin typeface="Moderne" pitchFamily="34" charset="0"/>
              </a:rPr>
              <a:t>Mutual confidence and trust are essential ingredients of the team.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21319" y="1702905"/>
            <a:ext cx="7213600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FF66"/>
                </a:solidFill>
                <a:effectLst/>
                <a:latin typeface="Moderne" pitchFamily="34" charset="0"/>
              </a:rPr>
              <a:t>Only as a group can the BOD make decision ! ! !</a:t>
            </a:r>
          </a:p>
        </p:txBody>
      </p:sp>
      <p:cxnSp>
        <p:nvCxnSpPr>
          <p:cNvPr id="11" name="AutoShape 8"/>
          <p:cNvCxnSpPr>
            <a:cxnSpLocks noChangeShapeType="1"/>
            <a:stCxn id="7" idx="2"/>
            <a:endCxn id="5" idx="0"/>
          </p:cNvCxnSpPr>
          <p:nvPr/>
        </p:nvCxnSpPr>
        <p:spPr bwMode="auto">
          <a:xfrm>
            <a:off x="2319468" y="2636838"/>
            <a:ext cx="0" cy="978412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AutoShape 9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2319468" y="4561400"/>
            <a:ext cx="0" cy="77470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402268" y="2224089"/>
            <a:ext cx="467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GOVERNANCE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>
            <a:off x="3589468" y="2071688"/>
            <a:ext cx="711200" cy="2133600"/>
          </a:xfrm>
          <a:prstGeom prst="rightBrace">
            <a:avLst>
              <a:gd name="adj1" fmla="val 33333"/>
              <a:gd name="adj2" fmla="val 18528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PH">
              <a:latin typeface="Moderne" pitchFamily="2" charset="0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3589468" y="4357688"/>
            <a:ext cx="711200" cy="1917185"/>
          </a:xfrm>
          <a:prstGeom prst="rightBrace">
            <a:avLst>
              <a:gd name="adj1" fmla="val 33333"/>
              <a:gd name="adj2" fmla="val 6972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PH">
              <a:latin typeface="Moder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build="p" autoUpdateAnimBg="0"/>
      <p:bldP spid="10" grpId="0" build="p" animBg="1" autoUpdateAnimBg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587547"/>
            <a:ext cx="11567984" cy="1325563"/>
          </a:xfrm>
        </p:spPr>
        <p:txBody>
          <a:bodyPr>
            <a:noAutofit/>
          </a:bodyPr>
          <a:lstStyle/>
          <a:p>
            <a:r>
              <a:rPr lang="en-PH" sz="5400" b="1" dirty="0">
                <a:latin typeface="Century Gothic" panose="020B0502020202020204" pitchFamily="34" charset="0"/>
              </a:rPr>
              <a:t>Benefits of Effective Governance</a:t>
            </a:r>
          </a:p>
        </p:txBody>
      </p:sp>
      <p:pic>
        <p:nvPicPr>
          <p:cNvPr id="4" name="Picture 4" descr="SBU_036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40">
            <a:off x="7898301" y="3235814"/>
            <a:ext cx="4163805" cy="348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4546" y="2451728"/>
            <a:ext cx="11005969" cy="415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Improved Organizational </a:t>
            </a:r>
            <a:r>
              <a:rPr lang="en-US" altLang="en-US" sz="6600" b="1" dirty="0" smtClean="0">
                <a:solidFill>
                  <a:srgbClr val="FF0000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4650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36" y="515981"/>
            <a:ext cx="11554125" cy="1325563"/>
          </a:xfrm>
        </p:spPr>
        <p:txBody>
          <a:bodyPr>
            <a:noAutofit/>
          </a:bodyPr>
          <a:lstStyle/>
          <a:p>
            <a:r>
              <a:rPr lang="en-PH" sz="5400" b="1" dirty="0">
                <a:latin typeface="Century Gothic" panose="020B0502020202020204" pitchFamily="34" charset="0"/>
              </a:rPr>
              <a:t>Benefits of Effective </a:t>
            </a:r>
            <a:r>
              <a:rPr lang="en-PH" sz="5400" b="1" dirty="0" smtClean="0">
                <a:latin typeface="Century Gothic" panose="020B0502020202020204" pitchFamily="34" charset="0"/>
              </a:rPr>
              <a:t>Governance</a:t>
            </a:r>
            <a:endParaRPr lang="en-PH" sz="54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15522" y="2088679"/>
            <a:ext cx="6068209" cy="5367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/>
              <a:t>Promotes economic </a:t>
            </a:r>
            <a:r>
              <a:rPr lang="en-US" altLang="en-US" sz="6600" dirty="0" smtClean="0">
                <a:solidFill>
                  <a:srgbClr val="C00000"/>
                </a:solidFill>
              </a:rPr>
              <a:t>FINANCIAL STABILITY </a:t>
            </a:r>
          </a:p>
          <a:p>
            <a:r>
              <a:rPr lang="en-US" altLang="en-US" sz="3600" dirty="0" smtClean="0"/>
              <a:t>and facilitates </a:t>
            </a:r>
          </a:p>
          <a:p>
            <a:r>
              <a:rPr lang="en-US" altLang="en-US" sz="6600" dirty="0" smtClean="0">
                <a:solidFill>
                  <a:srgbClr val="C00000"/>
                </a:solidFill>
              </a:rPr>
              <a:t>GROWTH</a:t>
            </a:r>
            <a:r>
              <a:rPr lang="en-US" altLang="en-US" sz="5000" dirty="0" smtClean="0"/>
              <a:t> </a:t>
            </a:r>
          </a:p>
        </p:txBody>
      </p:sp>
      <p:pic>
        <p:nvPicPr>
          <p:cNvPr id="5" name="Picture 4" descr="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97" y="2088679"/>
            <a:ext cx="4478768" cy="416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161" y="701842"/>
            <a:ext cx="11403227" cy="1325563"/>
          </a:xfrm>
        </p:spPr>
        <p:txBody>
          <a:bodyPr>
            <a:noAutofit/>
          </a:bodyPr>
          <a:lstStyle/>
          <a:p>
            <a:r>
              <a:rPr lang="en-PH" sz="5400" b="1" dirty="0">
                <a:latin typeface="Century Gothic" panose="020B0502020202020204" pitchFamily="34" charset="0"/>
              </a:rPr>
              <a:t>Benefits of Effective </a:t>
            </a:r>
            <a:r>
              <a:rPr lang="en-PH" sz="5400" b="1" dirty="0" smtClean="0">
                <a:latin typeface="Century Gothic" panose="020B0502020202020204" pitchFamily="34" charset="0"/>
              </a:rPr>
              <a:t>Governance</a:t>
            </a:r>
            <a:endParaRPr lang="en-PH" sz="54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1816" y="2027405"/>
            <a:ext cx="9847859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 smtClean="0"/>
              <a:t>More effective utilization of</a:t>
            </a:r>
            <a:r>
              <a:rPr lang="en-US" altLang="en-US" sz="4400" dirty="0" smtClean="0">
                <a:solidFill>
                  <a:srgbClr val="66FF33"/>
                </a:solidFill>
              </a:rPr>
              <a:t> </a:t>
            </a:r>
            <a:r>
              <a:rPr lang="en-US" altLang="en-US" sz="9600" dirty="0" smtClean="0">
                <a:solidFill>
                  <a:srgbClr val="C00000"/>
                </a:solidFill>
              </a:rPr>
              <a:t>RESOURCES</a:t>
            </a:r>
          </a:p>
        </p:txBody>
      </p:sp>
      <p:pic>
        <p:nvPicPr>
          <p:cNvPr id="6" name="Picture 4" descr="0002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23" y="3992445"/>
            <a:ext cx="3578265" cy="265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5183" y="463738"/>
            <a:ext cx="111354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Dauphin"/>
                <a:ea typeface="+mj-ea"/>
                <a:cs typeface="+mj-cs"/>
              </a:defRPr>
            </a:lvl1pPr>
          </a:lstStyle>
          <a:p>
            <a:r>
              <a:rPr lang="en-PH" sz="5400" b="1" dirty="0" smtClean="0">
                <a:latin typeface="Century Gothic" panose="020B0502020202020204" pitchFamily="34" charset="0"/>
              </a:rPr>
              <a:t>Benefits of Effective Governance</a:t>
            </a:r>
            <a:endParaRPr lang="en-PH" sz="54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3" descr="AG00037_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03582">
            <a:off x="8863444" y="3685535"/>
            <a:ext cx="3232097" cy="3189642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08222" y="1789301"/>
            <a:ext cx="9200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 smtClean="0"/>
              <a:t>Enhanced </a:t>
            </a:r>
          </a:p>
          <a:p>
            <a:r>
              <a:rPr lang="en-US" altLang="en-US" sz="8800" dirty="0" smtClean="0">
                <a:solidFill>
                  <a:srgbClr val="C00000"/>
                </a:solidFill>
              </a:rPr>
              <a:t>CREDIBILITY</a:t>
            </a:r>
            <a:r>
              <a:rPr lang="en-US" altLang="en-US" sz="4400" dirty="0" smtClean="0"/>
              <a:t> for the organization – dependent </a:t>
            </a:r>
          </a:p>
          <a:p>
            <a:r>
              <a:rPr lang="en-US" altLang="en-US" sz="4400" dirty="0" smtClean="0"/>
              <a:t>on trust relationship</a:t>
            </a:r>
          </a:p>
        </p:txBody>
      </p:sp>
    </p:spTree>
    <p:extLst>
      <p:ext uri="{BB962C8B-B14F-4D97-AF65-F5344CB8AC3E}">
        <p14:creationId xmlns:p14="http://schemas.microsoft.com/office/powerpoint/2010/main" val="41706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8030" y="439030"/>
            <a:ext cx="111932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Dauphin"/>
                <a:ea typeface="+mj-ea"/>
                <a:cs typeface="+mj-cs"/>
              </a:defRPr>
            </a:lvl1pPr>
          </a:lstStyle>
          <a:p>
            <a:r>
              <a:rPr lang="en-PH" sz="5400" b="1" dirty="0" smtClean="0">
                <a:latin typeface="Century Gothic" panose="020B0502020202020204" pitchFamily="34" charset="0"/>
              </a:rPr>
              <a:t>Benefits of Effective Governance</a:t>
            </a:r>
            <a:endParaRPr lang="en-PH" sz="54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3" descr="M116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3962" y="3269150"/>
            <a:ext cx="4736268" cy="3660207"/>
          </a:xfr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8105290" y="1897550"/>
            <a:ext cx="3556000" cy="1371600"/>
          </a:xfrm>
          <a:prstGeom prst="wedgeEllipseCallout">
            <a:avLst>
              <a:gd name="adj1" fmla="val -11134"/>
              <a:gd name="adj2" fmla="val 10458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b="1" dirty="0">
                <a:effectLst/>
                <a:latin typeface="Arial" charset="0"/>
              </a:rPr>
              <a:t>It’s not all about money but the prestige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1106" y="1764593"/>
            <a:ext cx="7544184" cy="3367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 smtClean="0"/>
              <a:t>Preferred </a:t>
            </a:r>
          </a:p>
          <a:p>
            <a:r>
              <a:rPr lang="en-US" altLang="en-US" sz="7200" dirty="0" smtClean="0">
                <a:solidFill>
                  <a:srgbClr val="C00000"/>
                </a:solidFill>
              </a:rPr>
              <a:t>EMPLOYER</a:t>
            </a:r>
            <a:r>
              <a:rPr lang="en-US" altLang="en-US" sz="4400" dirty="0" smtClean="0">
                <a:solidFill>
                  <a:srgbClr val="C00000"/>
                </a:solidFill>
              </a:rPr>
              <a:t> </a:t>
            </a:r>
            <a:r>
              <a:rPr lang="en-US" altLang="en-US" sz="4400" dirty="0" smtClean="0"/>
              <a:t>and Preferred </a:t>
            </a:r>
            <a:r>
              <a:rPr lang="en-US" altLang="en-US" sz="7200" dirty="0" smtClean="0">
                <a:solidFill>
                  <a:srgbClr val="C00000"/>
                </a:solidFill>
              </a:rPr>
              <a:t>DIRECTORSHIPS</a:t>
            </a:r>
          </a:p>
        </p:txBody>
      </p:sp>
    </p:spTree>
    <p:extLst>
      <p:ext uri="{BB962C8B-B14F-4D97-AF65-F5344CB8AC3E}">
        <p14:creationId xmlns:p14="http://schemas.microsoft.com/office/powerpoint/2010/main" val="30487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62" y="626779"/>
            <a:ext cx="11336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Dauphin"/>
                <a:ea typeface="+mj-ea"/>
                <a:cs typeface="+mj-cs"/>
              </a:defRPr>
            </a:lvl1pPr>
          </a:lstStyle>
          <a:p>
            <a:r>
              <a:rPr lang="en-PH" sz="5400" b="1" dirty="0" smtClean="0">
                <a:latin typeface="Century Gothic" panose="020B0502020202020204" pitchFamily="34" charset="0"/>
              </a:rPr>
              <a:t>Benefits of Effective Governance</a:t>
            </a:r>
            <a:endParaRPr lang="en-PH" sz="54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HAL04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653724">
            <a:off x="8638994" y="3196907"/>
            <a:ext cx="3393368" cy="3124724"/>
          </a:xfrm>
        </p:spPr>
      </p:pic>
      <p:sp>
        <p:nvSpPr>
          <p:cNvPr id="10" name="Text Box 49"/>
          <p:cNvSpPr txBox="1">
            <a:spLocks noChangeArrowheads="1"/>
          </p:cNvSpPr>
          <p:nvPr/>
        </p:nvSpPr>
        <p:spPr bwMode="auto">
          <a:xfrm rot="21238038">
            <a:off x="646873" y="4515064"/>
            <a:ext cx="91834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P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nguiat Frisky" pitchFamily="66" charset="0"/>
              </a:rPr>
              <a:t>First choice for financial </a:t>
            </a:r>
            <a:endParaRPr lang="en-PH" sz="6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nguiat Frisky" pitchFamily="66" charset="0"/>
            </a:endParaRPr>
          </a:p>
          <a:p>
            <a:pPr>
              <a:lnSpc>
                <a:spcPts val="3000"/>
              </a:lnSpc>
              <a:defRPr/>
            </a:pPr>
            <a:r>
              <a:rPr lang="en-P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nguiat Frisky" pitchFamily="66" charset="0"/>
              </a:rPr>
              <a:t>        services in </a:t>
            </a:r>
            <a:r>
              <a:rPr lang="en-P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nguiat Frisky" pitchFamily="66" charset="0"/>
              </a:rPr>
              <a:t>our community!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27017" y="2156618"/>
            <a:ext cx="97003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 smtClean="0"/>
              <a:t>Greater respect for </a:t>
            </a:r>
          </a:p>
          <a:p>
            <a:r>
              <a:rPr lang="en-US" altLang="en-US" sz="6600" dirty="0" smtClean="0">
                <a:solidFill>
                  <a:srgbClr val="C00000"/>
                </a:solidFill>
              </a:rPr>
              <a:t>ORGANIZATIONAL BRAND</a:t>
            </a:r>
          </a:p>
        </p:txBody>
      </p:sp>
    </p:spTree>
    <p:extLst>
      <p:ext uri="{BB962C8B-B14F-4D97-AF65-F5344CB8AC3E}">
        <p14:creationId xmlns:p14="http://schemas.microsoft.com/office/powerpoint/2010/main" val="31982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7413" y="313130"/>
            <a:ext cx="11359179" cy="485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Dauphin"/>
                <a:ea typeface="+mj-ea"/>
                <a:cs typeface="+mj-cs"/>
              </a:defRPr>
            </a:lvl1pPr>
          </a:lstStyle>
          <a:p>
            <a:r>
              <a:rPr lang="en-PH" sz="6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What are the </a:t>
            </a:r>
            <a:r>
              <a:rPr lang="en-PH" sz="66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basis </a:t>
            </a:r>
            <a:r>
              <a:rPr lang="en-PH" sz="6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of credit </a:t>
            </a:r>
            <a:br>
              <a:rPr lang="en-PH" sz="6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PH" sz="6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coop governance?</a:t>
            </a:r>
          </a:p>
        </p:txBody>
      </p:sp>
    </p:spTree>
    <p:extLst>
      <p:ext uri="{BB962C8B-B14F-4D97-AF65-F5344CB8AC3E}">
        <p14:creationId xmlns:p14="http://schemas.microsoft.com/office/powerpoint/2010/main" val="33496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48" y="494217"/>
            <a:ext cx="10998798" cy="1325563"/>
          </a:xfrm>
        </p:spPr>
        <p:txBody>
          <a:bodyPr>
            <a:noAutofit/>
          </a:bodyPr>
          <a:lstStyle/>
          <a:p>
            <a:r>
              <a:rPr lang="en-PH" sz="5400" b="1" dirty="0">
                <a:latin typeface="Century Gothic" panose="020B0502020202020204" pitchFamily="34" charset="0"/>
              </a:rPr>
              <a:t>BASIS OF </a:t>
            </a:r>
            <a:r>
              <a:rPr lang="en-PH" sz="5400" b="1" dirty="0" smtClean="0">
                <a:latin typeface="Century Gothic" panose="020B0502020202020204" pitchFamily="34" charset="0"/>
              </a:rPr>
              <a:t>CREDIT </a:t>
            </a:r>
            <a:r>
              <a:rPr lang="en-PH" sz="5400" b="1" dirty="0">
                <a:latin typeface="Century Gothic" panose="020B0502020202020204" pitchFamily="34" charset="0"/>
              </a:rPr>
              <a:t>COOP </a:t>
            </a:r>
            <a:r>
              <a:rPr lang="en-PH" sz="5400" b="1" dirty="0" smtClean="0">
                <a:latin typeface="Century Gothic" panose="020B0502020202020204" pitchFamily="34" charset="0"/>
              </a:rPr>
              <a:t>GOVERNANCE</a:t>
            </a:r>
            <a:endParaRPr lang="en-PH" sz="54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1924" y="2363097"/>
            <a:ext cx="678449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u="sng" dirty="0" smtClean="0"/>
              <a:t>EXTERNAL</a:t>
            </a:r>
            <a:r>
              <a:rPr lang="en-US" altLang="en-US" dirty="0" smtClean="0"/>
              <a:t>:</a:t>
            </a:r>
          </a:p>
          <a:p>
            <a:r>
              <a:rPr lang="en-US" altLang="en-US" dirty="0" smtClean="0"/>
              <a:t>Legislation/Regulations pursuant to the Act (as applicable) RA 9520</a:t>
            </a:r>
          </a:p>
          <a:p>
            <a:r>
              <a:rPr lang="en-US" altLang="en-US" dirty="0" smtClean="0"/>
              <a:t>Memo circulars</a:t>
            </a:r>
          </a:p>
          <a:p>
            <a:r>
              <a:rPr lang="en-US" altLang="en-US" dirty="0" smtClean="0"/>
              <a:t>Sound business practices</a:t>
            </a:r>
          </a:p>
          <a:p>
            <a:r>
              <a:rPr lang="en-US" altLang="en-US" dirty="0" smtClean="0"/>
              <a:t>Deposit Insurance/ Stabilization Fund (as applicable)</a:t>
            </a:r>
          </a:p>
        </p:txBody>
      </p:sp>
      <p:pic>
        <p:nvPicPr>
          <p:cNvPr id="5" name="Picture 3" descr="4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1548" y="2179228"/>
            <a:ext cx="4182533" cy="39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4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1548" y="2179228"/>
            <a:ext cx="4182533" cy="398938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84923" y="2276139"/>
            <a:ext cx="8026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Dauphi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u="sng" dirty="0" smtClean="0"/>
              <a:t>INTERNAL:</a:t>
            </a:r>
          </a:p>
          <a:p>
            <a:r>
              <a:rPr lang="en-US" altLang="en-US" dirty="0" smtClean="0"/>
              <a:t>Articles of Incorporation &amp; Bylaws</a:t>
            </a:r>
          </a:p>
          <a:p>
            <a:r>
              <a:rPr lang="en-US" altLang="en-US" dirty="0" smtClean="0"/>
              <a:t>Vision, Mission, Values</a:t>
            </a:r>
          </a:p>
          <a:p>
            <a:r>
              <a:rPr lang="en-US" altLang="en-US" dirty="0" smtClean="0"/>
              <a:t>Board Policies</a:t>
            </a:r>
          </a:p>
          <a:p>
            <a:r>
              <a:rPr lang="en-US" altLang="en-US" dirty="0" smtClean="0"/>
              <a:t>Strategic Plan</a:t>
            </a:r>
          </a:p>
          <a:p>
            <a:r>
              <a:rPr lang="en-US" altLang="en-US" dirty="0" smtClean="0"/>
              <a:t>Annual Budget</a:t>
            </a:r>
          </a:p>
          <a:p>
            <a:r>
              <a:rPr lang="en-US" altLang="en-US" dirty="0" smtClean="0"/>
              <a:t>Management Policies and Procedures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548" y="494217"/>
            <a:ext cx="109987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Dauphin"/>
                <a:ea typeface="+mj-ea"/>
                <a:cs typeface="+mj-cs"/>
              </a:defRPr>
            </a:lvl1pPr>
          </a:lstStyle>
          <a:p>
            <a:r>
              <a:rPr lang="en-PH" sz="5400" b="1" smtClean="0">
                <a:latin typeface="Century Gothic" panose="020B0502020202020204" pitchFamily="34" charset="0"/>
              </a:rPr>
              <a:t>BASIS OF CREDIT COOP GOVERNANCE</a:t>
            </a:r>
            <a:endParaRPr lang="en-PH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38777" y="814588"/>
            <a:ext cx="11142021" cy="2934404"/>
          </a:xfrm>
        </p:spPr>
        <p:txBody>
          <a:bodyPr>
            <a:noAutofit/>
          </a:bodyPr>
          <a:lstStyle/>
          <a:p>
            <a:pPr marL="365760" indent="-256032" algn="r">
              <a:defRPr/>
            </a:pPr>
            <a:r>
              <a:rPr lang="en-PH" sz="6000" b="1" spc="-15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365760" indent="-256032" algn="r">
              <a:defRPr/>
            </a:pPr>
            <a:r>
              <a:rPr lang="en-PH" sz="6000" b="1" spc="-15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If </a:t>
            </a:r>
            <a:r>
              <a:rPr lang="en-PH" sz="6000" b="1" spc="-15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you don't know where you are going, you are certain to end up somewhere else. </a:t>
            </a:r>
          </a:p>
          <a:p>
            <a:pPr marL="365760" indent="-256032" algn="r">
              <a:defRPr/>
            </a:pPr>
            <a:endParaRPr lang="en-PH" sz="6000" b="1" spc="-15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5760" indent="-256032" algn="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6000" b="1" spc="-15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7906156" y="4486509"/>
            <a:ext cx="337464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Yogi Berra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OK_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758" y="139850"/>
            <a:ext cx="1701800" cy="1447800"/>
          </a:xfrm>
        </p:spPr>
      </p:pic>
      <p:pic>
        <p:nvPicPr>
          <p:cNvPr id="5" name="Picture 3" descr="DIPL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2992" y="1359050"/>
            <a:ext cx="2580217" cy="812800"/>
          </a:xfrm>
          <a:prstGeom prst="rect">
            <a:avLst/>
          </a:prstGeom>
        </p:spPr>
      </p:pic>
      <p:pic>
        <p:nvPicPr>
          <p:cNvPr id="6" name="Picture 4" descr="CER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758" y="2121050"/>
            <a:ext cx="1566333" cy="1182688"/>
          </a:xfrm>
          <a:prstGeom prst="rect">
            <a:avLst/>
          </a:prstGeom>
        </p:spPr>
      </p:pic>
      <p:pic>
        <p:nvPicPr>
          <p:cNvPr id="7" name="Picture 6" descr="BOOK_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43" y="3568851"/>
            <a:ext cx="2211916" cy="94456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16958" y="473225"/>
            <a:ext cx="650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en-US" sz="2400" b="1">
                <a:effectLst/>
                <a:latin typeface="Arial" charset="0"/>
              </a:rPr>
              <a:t>Credit Coop Act </a:t>
            </a:r>
            <a:r>
              <a:rPr lang="en-US" altLang="en-US" sz="2400" b="1" i="1">
                <a:solidFill>
                  <a:srgbClr val="FF9900"/>
                </a:solidFill>
                <a:effectLst/>
                <a:latin typeface="Arial" charset="0"/>
              </a:rPr>
              <a:t>(Congress)</a:t>
            </a:r>
          </a:p>
        </p:txBody>
      </p:sp>
      <p:pic>
        <p:nvPicPr>
          <p:cNvPr id="9" name="Picture 7" descr="BOOK_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58" y="425465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LIPCH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" y="5321450"/>
            <a:ext cx="290618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007358" y="3568850"/>
            <a:ext cx="711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en-US" sz="2400" b="1">
                <a:effectLst/>
                <a:latin typeface="Arial" charset="0"/>
              </a:rPr>
              <a:t>Articles &amp; By </a:t>
            </a:r>
            <a:r>
              <a:rPr lang="en-US" altLang="en-US" sz="2400" b="1" i="1">
                <a:effectLst/>
                <a:latin typeface="Arial" charset="0"/>
              </a:rPr>
              <a:t>Laws</a:t>
            </a:r>
            <a:r>
              <a:rPr lang="en-US" altLang="en-US" sz="2400" b="1" i="1">
                <a:solidFill>
                  <a:srgbClr val="FF9900"/>
                </a:solidFill>
                <a:effectLst/>
                <a:latin typeface="Arial" charset="0"/>
              </a:rPr>
              <a:t> (Assembly)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376158" y="4330851"/>
            <a:ext cx="2321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en-US" sz="2400" b="1">
                <a:effectLst/>
                <a:latin typeface="Arial" charset="0"/>
              </a:rPr>
              <a:t>Credit Coop </a:t>
            </a:r>
            <a:br>
              <a:rPr lang="en-US" altLang="en-US" sz="2400" b="1">
                <a:effectLst/>
                <a:latin typeface="Arial" charset="0"/>
              </a:rPr>
            </a:br>
            <a:r>
              <a:rPr lang="en-US" altLang="en-US" sz="2400" b="1">
                <a:effectLst/>
                <a:latin typeface="Arial" charset="0"/>
              </a:rPr>
              <a:t>Policies</a:t>
            </a:r>
            <a:r>
              <a:rPr lang="en-US" altLang="en-US" sz="2400" b="1" i="1">
                <a:solidFill>
                  <a:srgbClr val="FF9900"/>
                </a:solidFill>
                <a:effectLst/>
                <a:latin typeface="Arial" charset="0"/>
              </a:rPr>
              <a:t> (BOD)</a:t>
            </a:r>
          </a:p>
        </p:txBody>
      </p:sp>
      <p:cxnSp>
        <p:nvCxnSpPr>
          <p:cNvPr id="13" name="AutoShape 14"/>
          <p:cNvCxnSpPr>
            <a:cxnSpLocks noChangeShapeType="1"/>
          </p:cNvCxnSpPr>
          <p:nvPr/>
        </p:nvCxnSpPr>
        <p:spPr bwMode="auto">
          <a:xfrm rot="10800000" flipH="1" flipV="1">
            <a:off x="1381759" y="863750"/>
            <a:ext cx="2671233" cy="901700"/>
          </a:xfrm>
          <a:prstGeom prst="curvedConnector3">
            <a:avLst>
              <a:gd name="adj1" fmla="val -11412"/>
            </a:avLst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5"/>
          <p:cNvCxnSpPr>
            <a:cxnSpLocks noChangeShapeType="1"/>
          </p:cNvCxnSpPr>
          <p:nvPr/>
        </p:nvCxnSpPr>
        <p:spPr bwMode="auto">
          <a:xfrm flipH="1">
            <a:off x="3456092" y="1765450"/>
            <a:ext cx="3177117" cy="947738"/>
          </a:xfrm>
          <a:prstGeom prst="curvedConnector3">
            <a:avLst>
              <a:gd name="adj1" fmla="val -9593"/>
            </a:avLst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6"/>
          <p:cNvCxnSpPr>
            <a:cxnSpLocks noChangeShapeType="1"/>
          </p:cNvCxnSpPr>
          <p:nvPr/>
        </p:nvCxnSpPr>
        <p:spPr bwMode="auto">
          <a:xfrm rot="10800000" flipV="1">
            <a:off x="681142" y="2713189"/>
            <a:ext cx="1208616" cy="1328737"/>
          </a:xfrm>
          <a:prstGeom prst="curvedConnector3">
            <a:avLst>
              <a:gd name="adj1" fmla="val 125218"/>
            </a:avLst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7"/>
          <p:cNvCxnSpPr>
            <a:cxnSpLocks noChangeShapeType="1"/>
          </p:cNvCxnSpPr>
          <p:nvPr/>
        </p:nvCxnSpPr>
        <p:spPr bwMode="auto">
          <a:xfrm rot="10800000" flipH="1" flipV="1">
            <a:off x="681142" y="4041926"/>
            <a:ext cx="5272616" cy="860425"/>
          </a:xfrm>
          <a:prstGeom prst="curvedConnector3">
            <a:avLst>
              <a:gd name="adj1" fmla="val -5782"/>
            </a:avLst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8"/>
          <p:cNvCxnSpPr>
            <a:cxnSpLocks noChangeShapeType="1"/>
          </p:cNvCxnSpPr>
          <p:nvPr/>
        </p:nvCxnSpPr>
        <p:spPr bwMode="auto">
          <a:xfrm rot="5400000">
            <a:off x="3778883" y="3660925"/>
            <a:ext cx="1047750" cy="4826000"/>
          </a:xfrm>
          <a:prstGeom prst="curvedConnector3">
            <a:avLst>
              <a:gd name="adj1" fmla="val 121819"/>
            </a:avLst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12159" y="5169050"/>
            <a:ext cx="2271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en-US" sz="2400" b="1">
                <a:effectLst/>
                <a:latin typeface="Arial" charset="0"/>
              </a:rPr>
              <a:t>Credit Coop </a:t>
            </a:r>
            <a:br>
              <a:rPr lang="en-US" altLang="en-US" sz="2400" b="1">
                <a:effectLst/>
                <a:latin typeface="Arial" charset="0"/>
              </a:rPr>
            </a:br>
            <a:r>
              <a:rPr lang="en-US" altLang="en-US" sz="2400" b="1">
                <a:effectLst/>
                <a:latin typeface="Arial" charset="0"/>
              </a:rPr>
              <a:t>Procedures </a:t>
            </a:r>
            <a:br>
              <a:rPr lang="en-US" altLang="en-US" sz="2400" b="1">
                <a:effectLst/>
                <a:latin typeface="Arial" charset="0"/>
              </a:rPr>
            </a:br>
            <a:r>
              <a:rPr lang="en-US" altLang="en-US" sz="2400" b="1" i="1">
                <a:solidFill>
                  <a:srgbClr val="FF9900"/>
                </a:solidFill>
                <a:effectLst/>
                <a:latin typeface="Arial" charset="0"/>
              </a:rPr>
              <a:t>(Management)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538642" y="2502051"/>
            <a:ext cx="30588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en-US" sz="2400" b="1">
                <a:effectLst/>
                <a:latin typeface="Arial" charset="0"/>
              </a:rPr>
              <a:t>Sound Business </a:t>
            </a:r>
            <a:br>
              <a:rPr lang="en-US" altLang="en-US" sz="2400" b="1">
                <a:effectLst/>
                <a:latin typeface="Arial" charset="0"/>
              </a:rPr>
            </a:br>
            <a:r>
              <a:rPr lang="en-US" altLang="en-US" sz="2400" b="1">
                <a:effectLst/>
                <a:latin typeface="Arial" charset="0"/>
              </a:rPr>
              <a:t>Practices </a:t>
            </a:r>
            <a:r>
              <a:rPr lang="en-US" altLang="en-US" sz="2400" b="1" i="1">
                <a:solidFill>
                  <a:srgbClr val="FF9900"/>
                </a:solidFill>
                <a:effectLst/>
                <a:latin typeface="Arial" charset="0"/>
              </a:rPr>
              <a:t>(Industry)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688243" y="1359051"/>
            <a:ext cx="258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en-US" sz="2400" b="1">
                <a:effectLst/>
                <a:latin typeface="Arial" charset="0"/>
              </a:rPr>
              <a:t>Regulations</a:t>
            </a:r>
            <a:r>
              <a:rPr lang="en-US" altLang="en-US" sz="24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br>
              <a:rPr lang="en-US" altLang="en-US" sz="2400" b="1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en-US" altLang="en-US" sz="2400" b="1" i="1">
                <a:solidFill>
                  <a:srgbClr val="FF9900"/>
                </a:solidFill>
                <a:effectLst/>
                <a:latin typeface="Arial" charset="0"/>
              </a:rPr>
              <a:t>(CDA, Agencies)</a:t>
            </a:r>
          </a:p>
        </p:txBody>
      </p:sp>
    </p:spTree>
    <p:extLst>
      <p:ext uri="{BB962C8B-B14F-4D97-AF65-F5344CB8AC3E}">
        <p14:creationId xmlns:p14="http://schemas.microsoft.com/office/powerpoint/2010/main" val="37463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39662"/>
              </p:ext>
            </p:extLst>
          </p:nvPr>
        </p:nvGraphicFramePr>
        <p:xfrm>
          <a:off x="1191001" y="-180110"/>
          <a:ext cx="10219765" cy="6166986"/>
        </p:xfrm>
        <a:graphic>
          <a:graphicData uri="http://schemas.openxmlformats.org/drawingml/2006/table">
            <a:tbl>
              <a:tblPr/>
              <a:tblGrid>
                <a:gridCol w="2071574"/>
                <a:gridCol w="158193"/>
                <a:gridCol w="1765232"/>
                <a:gridCol w="1858139"/>
                <a:gridCol w="2043953"/>
                <a:gridCol w="2322674"/>
              </a:tblGrid>
              <a:tr h="687325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ACCU Strategic Direction: SUSTAINABLE CREDIT UNION SYSTEM IN ASIA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1576" marR="61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4533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61576" marR="6157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00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61576" marR="615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076" marR="75076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   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</a:txBody>
                  <a:tcPr marL="75076" marR="75076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CU Network Development </a:t>
                      </a: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114876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61576" marR="615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076" marR="75076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QUALITY ASSURANCE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Branding, Benchmarking, Risk Based Supervision, Stabilization Fund, Credit Union Law, CRM</a:t>
                      </a: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39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75076" marR="7507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61576" marR="61576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076" marR="75076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PROFESSIONALIZATION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Systems development, policies, products &amp; services, prudential standards, management training, Strategic Planning, Good Governance, HRM, market segmentation </a:t>
                      </a: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24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rdia New" pitchFamily="34" charset="-34"/>
                        <a:cs typeface="Angsana New" pitchFamily="18" charset="-34"/>
                      </a:endParaRPr>
                    </a:p>
                  </a:txBody>
                  <a:tcPr marL="75076" marR="75076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</a:txBody>
                  <a:tcPr marL="61576" marR="61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LEADERSHIP DEVELOPMENT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Formation of the National Federations (service organizations for credit union development) and training of leaders</a:t>
                      </a: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85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MOTIVATION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Credit Union Philosophy, principles and values (continuing in economies in transition)</a:t>
                      </a: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1971 to 1980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1981 to 1992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1992 to 2005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ordia New" pitchFamily="34" charset="-34"/>
                          <a:cs typeface="Arial" charset="0"/>
                        </a:rPr>
                        <a:t>2005 to 2014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ordia New" pitchFamily="34" charset="-34"/>
                        <a:cs typeface="Arial" charset="0"/>
                      </a:endParaRP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Beyond 2014</a:t>
                      </a:r>
                      <a:endParaRPr lang="en-US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076" marR="75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 flipV="1">
            <a:off x="7560832" y="1603516"/>
            <a:ext cx="5389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1" name="TextBox 8"/>
          <p:cNvSpPr txBox="1">
            <a:spLocks noChangeArrowheads="1"/>
          </p:cNvSpPr>
          <p:nvPr/>
        </p:nvSpPr>
        <p:spPr bwMode="auto">
          <a:xfrm>
            <a:off x="2105402" y="2213117"/>
            <a:ext cx="2150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00000"/>
                </a:solidFill>
              </a:rPr>
              <a:t>Building Credit Union </a:t>
            </a:r>
          </a:p>
          <a:p>
            <a:pPr eaLnBrk="1" hangingPunct="1"/>
            <a:r>
              <a:rPr lang="en-US" sz="1600" b="1">
                <a:solidFill>
                  <a:srgbClr val="C00000"/>
                </a:solidFill>
              </a:rPr>
              <a:t>Foundations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03957" y="1757506"/>
            <a:ext cx="362" cy="2508606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00085" y="1400862"/>
            <a:ext cx="3874" cy="5184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4" name="TextBox 13"/>
          <p:cNvSpPr txBox="1">
            <a:spLocks noChangeArrowheads="1"/>
          </p:cNvSpPr>
          <p:nvPr/>
        </p:nvSpPr>
        <p:spPr bwMode="auto">
          <a:xfrm>
            <a:off x="2105403" y="1070117"/>
            <a:ext cx="3534452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70C0"/>
                </a:solidFill>
              </a:rPr>
              <a:t>Managing growth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30706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00" y="605151"/>
            <a:ext cx="12049543" cy="1325563"/>
          </a:xfrm>
        </p:spPr>
        <p:txBody>
          <a:bodyPr>
            <a:noAutofit/>
          </a:bodyPr>
          <a:lstStyle/>
          <a:p>
            <a:r>
              <a:rPr lang="en-PH" sz="5400" b="1" dirty="0">
                <a:latin typeface="Century Gothic" panose="020B0502020202020204" pitchFamily="34" charset="0"/>
              </a:rPr>
              <a:t>Professionalization Program </a:t>
            </a:r>
            <a:r>
              <a:rPr lang="en-PH" sz="5400" b="1" dirty="0" smtClean="0">
                <a:latin typeface="Century Gothic" panose="020B0502020202020204" pitchFamily="34" charset="0"/>
              </a:rPr>
              <a:t>for Credit </a:t>
            </a:r>
            <a:r>
              <a:rPr lang="en-PH" sz="5400" b="1" dirty="0">
                <a:latin typeface="Century Gothic" panose="020B0502020202020204" pitchFamily="34" charset="0"/>
              </a:rPr>
              <a:t>Unions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7512" y="2293376"/>
            <a:ext cx="126705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Module 1:  Organization and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Governance</a:t>
            </a:r>
          </a:p>
          <a:p>
            <a:pPr marL="0" indent="0">
              <a:buNone/>
            </a:pPr>
            <a:r>
              <a:rPr lang="en-US" sz="3200" b="1" dirty="0" smtClean="0"/>
              <a:t>Module 2:  Financial Management</a:t>
            </a:r>
          </a:p>
          <a:p>
            <a:pPr marL="0" indent="0">
              <a:buNone/>
            </a:pPr>
            <a:r>
              <a:rPr lang="en-US" sz="3200" b="1" dirty="0" smtClean="0"/>
              <a:t>Module 3:  Credit Management</a:t>
            </a:r>
          </a:p>
          <a:p>
            <a:pPr marL="0" indent="0">
              <a:buNone/>
            </a:pPr>
            <a:r>
              <a:rPr lang="en-US" sz="3200" b="1" dirty="0" smtClean="0"/>
              <a:t>Module 4:  Human Resource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Management</a:t>
            </a:r>
          </a:p>
          <a:p>
            <a:pPr marL="0" indent="0">
              <a:buNone/>
            </a:pPr>
            <a:r>
              <a:rPr lang="en-US" sz="3200" b="1" dirty="0" smtClean="0"/>
              <a:t>Module 5:  Strategic Planning</a:t>
            </a:r>
            <a:endParaRPr lang="en-US" sz="3200" b="1" dirty="0"/>
          </a:p>
        </p:txBody>
      </p:sp>
      <p:pic>
        <p:nvPicPr>
          <p:cNvPr id="4" name="Picture 2" descr="D:\2013\Training\PICTURES 2013\LOCC SAMULCO March 16-17\LOCC SAMULCO March 16-17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50" y="2293376"/>
            <a:ext cx="4157224" cy="3988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94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Leadership Development Program</a:t>
            </a:r>
            <a:endParaRPr lang="en-US" sz="4800" b="1" spc="-1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45" y="2035432"/>
            <a:ext cx="10771909" cy="1957728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redit 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Union 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irectors’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 C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ompetency 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ourse (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CUDCC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0045" y="4075730"/>
            <a:ext cx="10771909" cy="2167760"/>
            <a:chOff x="710045" y="4360956"/>
            <a:chExt cx="10040563" cy="2167760"/>
          </a:xfrm>
        </p:grpSpPr>
        <p:grpSp>
          <p:nvGrpSpPr>
            <p:cNvPr id="4" name="Group 3"/>
            <p:cNvGrpSpPr/>
            <p:nvPr/>
          </p:nvGrpSpPr>
          <p:grpSpPr>
            <a:xfrm>
              <a:off x="710045" y="4360956"/>
              <a:ext cx="6782457" cy="2167760"/>
              <a:chOff x="945931" y="4098192"/>
              <a:chExt cx="6782457" cy="2167760"/>
            </a:xfrm>
          </p:grpSpPr>
          <p:pic>
            <p:nvPicPr>
              <p:cNvPr id="5" name="Picture 2" descr="D:\2013\Training\PICTURES 2013\LOCC SAMULCO March 16-17\LOCC SAMULCO March 16-17 005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31" y="4098192"/>
                <a:ext cx="3455929" cy="212834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  <p:pic>
            <p:nvPicPr>
              <p:cNvPr id="6" name="Picture 3" descr="D:\2013\Training\PICTURES 2013\october\records and hr\PA15012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61" y="4137607"/>
                <a:ext cx="3326527" cy="212834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  <p:pic>
          <p:nvPicPr>
            <p:cNvPr id="7" name="Picture 4" descr="D:\2013\Training\PICTURES 2013\CS Entrep July 11-13\LOCC SAMULCO March 16-17 0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501" y="4400368"/>
              <a:ext cx="3258107" cy="21283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6415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44" y="3928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spc="-150" dirty="0" smtClean="0">
                <a:latin typeface="Century Gothic" panose="020B0502020202020204" pitchFamily="34" charset="0"/>
              </a:rPr>
              <a:t>Management Development Program</a:t>
            </a:r>
            <a:endParaRPr lang="en-US" sz="4800" b="1" spc="-15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44" y="2076994"/>
            <a:ext cx="10716491" cy="2297297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C</a:t>
            </a:r>
            <a:r>
              <a:rPr lang="en-US" sz="5400" dirty="0" smtClean="0">
                <a:solidFill>
                  <a:schemeClr val="bg1"/>
                </a:solidFill>
              </a:rPr>
              <a:t>redit </a:t>
            </a:r>
            <a:r>
              <a:rPr lang="en-US" sz="5400" dirty="0">
                <a:solidFill>
                  <a:schemeClr val="bg1"/>
                </a:solidFill>
              </a:rPr>
              <a:t>Union </a:t>
            </a:r>
            <a:r>
              <a:rPr lang="en-US" sz="5400" b="1" dirty="0" smtClean="0">
                <a:solidFill>
                  <a:schemeClr val="bg1"/>
                </a:solidFill>
              </a:rPr>
              <a:t>C</a:t>
            </a:r>
            <a:r>
              <a:rPr lang="en-US" sz="5400" dirty="0" smtClean="0">
                <a:solidFill>
                  <a:schemeClr val="bg1"/>
                </a:solidFill>
              </a:rPr>
              <a:t>EOs’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C</a:t>
            </a:r>
            <a:r>
              <a:rPr lang="en-US" sz="5400" dirty="0">
                <a:solidFill>
                  <a:schemeClr val="bg1"/>
                </a:solidFill>
              </a:rPr>
              <a:t>ompetency </a:t>
            </a:r>
            <a:r>
              <a:rPr lang="en-US" sz="5400" b="1" dirty="0">
                <a:solidFill>
                  <a:schemeClr val="bg1"/>
                </a:solidFill>
              </a:rPr>
              <a:t>C</a:t>
            </a:r>
            <a:r>
              <a:rPr lang="en-US" sz="5400" dirty="0">
                <a:solidFill>
                  <a:schemeClr val="bg1"/>
                </a:solidFill>
              </a:rPr>
              <a:t>ourse (</a:t>
            </a:r>
            <a:r>
              <a:rPr lang="en-US" sz="5400" b="1" dirty="0" smtClean="0">
                <a:solidFill>
                  <a:schemeClr val="bg1"/>
                </a:solidFill>
              </a:rPr>
              <a:t>CUCCC</a:t>
            </a:r>
            <a:r>
              <a:rPr lang="en-US" sz="54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7709" y="4374291"/>
            <a:ext cx="10638826" cy="2338907"/>
            <a:chOff x="1166649" y="3835706"/>
            <a:chExt cx="10121286" cy="2338907"/>
          </a:xfrm>
        </p:grpSpPr>
        <p:pic>
          <p:nvPicPr>
            <p:cNvPr id="6" name="Picture 4" descr="D:\2013\Training\PICTURES 2013\october\P925000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048" y="3835706"/>
              <a:ext cx="3468414" cy="23389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166649" y="3835707"/>
              <a:ext cx="10121286" cy="2338906"/>
              <a:chOff x="1166649" y="3835707"/>
              <a:chExt cx="10121286" cy="2338906"/>
            </a:xfrm>
          </p:grpSpPr>
          <p:pic>
            <p:nvPicPr>
              <p:cNvPr id="8" name="Picture 3" descr="D:\2013\Training\PICTURES 2013\CS Entrep July 11-13\New Folder\LOCC SAMULCO March 16-17 117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649" y="3835707"/>
                <a:ext cx="3200399" cy="233890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5" descr="D:\2013\Training\PICTURES 2013\october\PA04004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462" y="3843197"/>
                <a:ext cx="3452473" cy="233141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449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8" y="862941"/>
            <a:ext cx="11133719" cy="2295896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Governance Framework for Credit Unions</a:t>
            </a:r>
            <a:endParaRPr lang="en-US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399" y="462830"/>
            <a:ext cx="11133721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Credit Union Solution No. 14</a:t>
            </a:r>
            <a:endParaRPr lang="en-US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051" name="Picture 3" descr="AC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63" y="3200881"/>
            <a:ext cx="2337456" cy="173144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476398" y="5043169"/>
            <a:ext cx="1113371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ASSOCIATION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ASIAN CONFEDERATION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OF CREDIT UNIONS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959" y="332943"/>
            <a:ext cx="10220851" cy="43396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ACCESS</a:t>
            </a:r>
          </a:p>
          <a:p>
            <a:pPr algn="ctr"/>
            <a:endParaRPr lang="en-US" sz="13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9653" y="2361133"/>
            <a:ext cx="779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A-1 Competitive Choice for Excellent Service and Soundness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0959" y="2983867"/>
            <a:ext cx="10220851" cy="2204157"/>
            <a:chOff x="937172" y="3471429"/>
            <a:chExt cx="10220851" cy="2204157"/>
          </a:xfrm>
        </p:grpSpPr>
        <p:pic>
          <p:nvPicPr>
            <p:cNvPr id="10" name="Picture 4" descr="C:\Documents and Settings\rjtorio\My Documents\My Pictures\ACCESS-Tagum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72" y="3471429"/>
              <a:ext cx="3262293" cy="2204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Documents and Settings\rjtorio\My Documents\My Pictures\IMG_26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457" y="3471429"/>
              <a:ext cx="3572935" cy="22041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146" name="Picture 2" descr="C:\Documents and Settings\rjtorio\My Documents\My Pictures\IMG_515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3471429"/>
              <a:ext cx="3385623" cy="22041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341741" y="5349093"/>
            <a:ext cx="1097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Branding Credit Unions in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Asia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spc="-150" dirty="0" smtClean="0">
                <a:latin typeface="Century Gothic" panose="020B0502020202020204" pitchFamily="34" charset="0"/>
              </a:rPr>
              <a:t>Membership Development</a:t>
            </a:r>
            <a:endParaRPr lang="en-US" sz="5400" b="1" spc="-15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52" y="1690688"/>
            <a:ext cx="11291454" cy="2140004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360 Degrees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Financial Literacy for Credit Union Members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2552" y="3853177"/>
            <a:ext cx="11291454" cy="2483077"/>
            <a:chOff x="552552" y="3853177"/>
            <a:chExt cx="9286490" cy="2025951"/>
          </a:xfrm>
        </p:grpSpPr>
        <p:pic>
          <p:nvPicPr>
            <p:cNvPr id="4" name="Picture 3" descr="D:\2013\Training\PICTURES 2013\latest\P604020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418" y="3853177"/>
              <a:ext cx="3000624" cy="20259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:\2013\Training\PICTURES 2013\latest\P60402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52" y="3853177"/>
              <a:ext cx="3142933" cy="20259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2013\Training\PICTURES 2013\CS Rules Form January 17-18,2013\P125003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485" y="3853177"/>
              <a:ext cx="3142933" cy="20259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93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spc="-150" dirty="0" smtClean="0">
                <a:latin typeface="Century Gothic" panose="020B0502020202020204" pitchFamily="34" charset="0"/>
              </a:rPr>
              <a:t>Staff Development</a:t>
            </a:r>
            <a:endParaRPr lang="en-US" sz="6000" b="1" spc="-15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06" y="1723730"/>
            <a:ext cx="11222182" cy="1505301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Loan Officers’ Competency Course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9605" y="3229031"/>
            <a:ext cx="11270461" cy="2558583"/>
            <a:chOff x="409606" y="3229031"/>
            <a:chExt cx="9893188" cy="2245919"/>
          </a:xfrm>
        </p:grpSpPr>
        <p:pic>
          <p:nvPicPr>
            <p:cNvPr id="4" name="Picture 2" descr="D:\2013\Training\PICTURES 2013\CS Conflict Feb.14-17\P214002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754" y="3229031"/>
              <a:ext cx="3090040" cy="22459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5" name="Group 4"/>
            <p:cNvGrpSpPr/>
            <p:nvPr/>
          </p:nvGrpSpPr>
          <p:grpSpPr>
            <a:xfrm>
              <a:off x="409606" y="3229031"/>
              <a:ext cx="6803148" cy="2245919"/>
              <a:chOff x="1142673" y="3965696"/>
              <a:chExt cx="6803148" cy="2245919"/>
            </a:xfrm>
          </p:grpSpPr>
          <p:pic>
            <p:nvPicPr>
              <p:cNvPr id="6" name="Picture 4" descr="D:\2013\Training\PICTURES 2013\CS Conflict Feb.14-17\P214003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173" y="3965696"/>
                <a:ext cx="3452648" cy="22459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  <p:pic>
            <p:nvPicPr>
              <p:cNvPr id="7" name="Picture 5" descr="D:\2013\Training\PICTURES 2013\LOCC SAMULCO March 16-17\LOCC SAMULCO March 16-17 00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673" y="3965697"/>
                <a:ext cx="3350500" cy="22459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36491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spc="-150" dirty="0" smtClean="0">
                <a:latin typeface="Century Gothic" panose="020B0502020202020204" pitchFamily="34" charset="0"/>
              </a:rPr>
              <a:t>Officers’ Development</a:t>
            </a:r>
            <a:endParaRPr lang="en-US" sz="5400" b="1" spc="-15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72" y="1690688"/>
            <a:ext cx="11291455" cy="2129246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05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Audit Committee/Competency Course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2471" y="3809176"/>
            <a:ext cx="11291455" cy="2201762"/>
            <a:chOff x="387927" y="4125939"/>
            <a:chExt cx="10846676" cy="2115033"/>
          </a:xfrm>
        </p:grpSpPr>
        <p:grpSp>
          <p:nvGrpSpPr>
            <p:cNvPr id="4" name="Group 3"/>
            <p:cNvGrpSpPr/>
            <p:nvPr/>
          </p:nvGrpSpPr>
          <p:grpSpPr>
            <a:xfrm>
              <a:off x="387927" y="4125940"/>
              <a:ext cx="6716111" cy="2115032"/>
              <a:chOff x="520262" y="3641846"/>
              <a:chExt cx="6716111" cy="2115032"/>
            </a:xfrm>
          </p:grpSpPr>
          <p:pic>
            <p:nvPicPr>
              <p:cNvPr id="5" name="Picture 2" descr="D:\2013\Training\PICTURES 2013\CS Strategic Planning Feb 2-3\CS Strategic Planning 035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62" y="3679535"/>
                <a:ext cx="3082159" cy="207734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  <p:pic>
            <p:nvPicPr>
              <p:cNvPr id="6" name="Picture 3" descr="D:\2013\Training\PICTURES 2013\CS Strategic Planning Feb 2-3\CS Strategic Planning 037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2421" y="3641846"/>
                <a:ext cx="3633952" cy="21150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  <p:pic>
          <p:nvPicPr>
            <p:cNvPr id="7" name="Picture 4" descr="D:\2013\Training\PICTURES 2013\CS Strategic Planning Feb 2-3\CS Strategic Planning 08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038" y="4125939"/>
              <a:ext cx="4130565" cy="21150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2287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17600" y="1476376"/>
            <a:ext cx="1026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endParaRPr lang="en-US" altLang="en-US" sz="2800" b="1">
              <a:effectLst/>
              <a:latin typeface="Times New Roman" pitchFamily="18" charset="0"/>
            </a:endParaRPr>
          </a:p>
          <a:p>
            <a:r>
              <a:rPr lang="en-US" altLang="en-US" sz="2800" b="1">
                <a:effectLst/>
                <a:latin typeface="Times New Roman" pitchFamily="18" charset="0"/>
              </a:rPr>
              <a:t> </a:t>
            </a:r>
          </a:p>
          <a:p>
            <a:endParaRPr lang="en-US" altLang="en-US" sz="2800" b="1">
              <a:effectLst/>
              <a:latin typeface="Times New Roman" pitchFamily="18" charset="0"/>
            </a:endParaRPr>
          </a:p>
          <a:p>
            <a:r>
              <a:rPr lang="en-US" altLang="en-US" sz="2800" b="1"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4783" y="2658510"/>
            <a:ext cx="11287980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defRPr/>
            </a:pPr>
            <a:endParaRPr lang="en-US" sz="48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ts val="4300"/>
              </a:lnSpc>
              <a:defRPr/>
            </a:pPr>
            <a:r>
              <a:rPr lang="en-US" sz="4800" dirty="0">
                <a:latin typeface="Monotype Corsiva" panose="03010101010201010101" pitchFamily="66" charset="0"/>
              </a:rPr>
              <a:t>“A viable and competitive community based </a:t>
            </a:r>
            <a:endParaRPr lang="en-US" sz="4800" dirty="0" smtClean="0">
              <a:latin typeface="Monotype Corsiva" panose="03010101010201010101" pitchFamily="66" charset="0"/>
            </a:endParaRPr>
          </a:p>
          <a:p>
            <a:pPr algn="ctr">
              <a:lnSpc>
                <a:spcPts val="4300"/>
              </a:lnSpc>
              <a:defRPr/>
            </a:pPr>
            <a:r>
              <a:rPr lang="en-US" sz="4800" dirty="0" smtClean="0">
                <a:latin typeface="Monotype Corsiva" panose="03010101010201010101" pitchFamily="66" charset="0"/>
              </a:rPr>
              <a:t>cooperative </a:t>
            </a:r>
            <a:r>
              <a:rPr lang="en-US" sz="4800" dirty="0">
                <a:latin typeface="Monotype Corsiva" panose="03010101010201010101" pitchFamily="66" charset="0"/>
              </a:rPr>
              <a:t>financial institution.”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7896112" y="4821545"/>
            <a:ext cx="4077149" cy="2145868"/>
            <a:chOff x="2350" y="3201"/>
            <a:chExt cx="1063" cy="869"/>
          </a:xfrm>
        </p:grpSpPr>
        <p:sp>
          <p:nvSpPr>
            <p:cNvPr id="478213" name="Freeform 5"/>
            <p:cNvSpPr>
              <a:spLocks/>
            </p:cNvSpPr>
            <p:nvPr/>
          </p:nvSpPr>
          <p:spPr bwMode="auto">
            <a:xfrm>
              <a:off x="2724" y="3635"/>
              <a:ext cx="97" cy="413"/>
            </a:xfrm>
            <a:custGeom>
              <a:avLst/>
              <a:gdLst/>
              <a:ahLst/>
              <a:cxnLst>
                <a:cxn ang="0">
                  <a:pos x="1" y="1219"/>
                </a:cxn>
                <a:cxn ang="0">
                  <a:pos x="70" y="1198"/>
                </a:cxn>
                <a:cxn ang="0">
                  <a:pos x="79" y="1198"/>
                </a:cxn>
                <a:cxn ang="0">
                  <a:pos x="290" y="1238"/>
                </a:cxn>
                <a:cxn ang="0">
                  <a:pos x="290" y="0"/>
                </a:cxn>
                <a:cxn ang="0">
                  <a:pos x="0" y="0"/>
                </a:cxn>
                <a:cxn ang="0">
                  <a:pos x="1" y="1219"/>
                </a:cxn>
              </a:cxnLst>
              <a:rect l="0" t="0" r="r" b="b"/>
              <a:pathLst>
                <a:path w="290" h="1238">
                  <a:moveTo>
                    <a:pt x="1" y="1219"/>
                  </a:moveTo>
                  <a:lnTo>
                    <a:pt x="70" y="1198"/>
                  </a:lnTo>
                  <a:lnTo>
                    <a:pt x="79" y="1198"/>
                  </a:lnTo>
                  <a:lnTo>
                    <a:pt x="290" y="1238"/>
                  </a:lnTo>
                  <a:lnTo>
                    <a:pt x="290" y="0"/>
                  </a:lnTo>
                  <a:lnTo>
                    <a:pt x="0" y="0"/>
                  </a:lnTo>
                  <a:lnTo>
                    <a:pt x="1" y="12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14" name="Freeform 6"/>
            <p:cNvSpPr>
              <a:spLocks/>
            </p:cNvSpPr>
            <p:nvPr/>
          </p:nvSpPr>
          <p:spPr bwMode="auto">
            <a:xfrm>
              <a:off x="2756" y="3201"/>
              <a:ext cx="367" cy="171"/>
            </a:xfrm>
            <a:custGeom>
              <a:avLst/>
              <a:gdLst/>
              <a:ahLst/>
              <a:cxnLst>
                <a:cxn ang="0">
                  <a:pos x="0" y="514"/>
                </a:cxn>
                <a:cxn ang="0">
                  <a:pos x="0" y="336"/>
                </a:cxn>
                <a:cxn ang="0">
                  <a:pos x="786" y="0"/>
                </a:cxn>
                <a:cxn ang="0">
                  <a:pos x="786" y="0"/>
                </a:cxn>
                <a:cxn ang="0">
                  <a:pos x="1100" y="188"/>
                </a:cxn>
                <a:cxn ang="0">
                  <a:pos x="1100" y="267"/>
                </a:cxn>
                <a:cxn ang="0">
                  <a:pos x="0" y="514"/>
                </a:cxn>
              </a:cxnLst>
              <a:rect l="0" t="0" r="r" b="b"/>
              <a:pathLst>
                <a:path w="1100" h="514">
                  <a:moveTo>
                    <a:pt x="0" y="514"/>
                  </a:moveTo>
                  <a:lnTo>
                    <a:pt x="0" y="336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1100" y="188"/>
                  </a:lnTo>
                  <a:lnTo>
                    <a:pt x="1100" y="267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15" name="Freeform 7"/>
            <p:cNvSpPr>
              <a:spLocks/>
            </p:cNvSpPr>
            <p:nvPr/>
          </p:nvSpPr>
          <p:spPr bwMode="auto">
            <a:xfrm>
              <a:off x="3018" y="3201"/>
              <a:ext cx="1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9"/>
                </a:cxn>
                <a:cxn ang="0">
                  <a:pos x="2" y="190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2" h="190">
                  <a:moveTo>
                    <a:pt x="0" y="0"/>
                  </a:moveTo>
                  <a:lnTo>
                    <a:pt x="0" y="189"/>
                  </a:lnTo>
                  <a:lnTo>
                    <a:pt x="2" y="19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16" name="Freeform 8"/>
            <p:cNvSpPr>
              <a:spLocks/>
            </p:cNvSpPr>
            <p:nvPr/>
          </p:nvSpPr>
          <p:spPr bwMode="auto">
            <a:xfrm>
              <a:off x="2461" y="3247"/>
              <a:ext cx="742" cy="717"/>
            </a:xfrm>
            <a:custGeom>
              <a:avLst/>
              <a:gdLst/>
              <a:ahLst/>
              <a:cxnLst>
                <a:cxn ang="0">
                  <a:pos x="1784" y="0"/>
                </a:cxn>
                <a:cxn ang="0">
                  <a:pos x="0" y="709"/>
                </a:cxn>
                <a:cxn ang="0">
                  <a:pos x="0" y="2150"/>
                </a:cxn>
                <a:cxn ang="0">
                  <a:pos x="845" y="2150"/>
                </a:cxn>
                <a:cxn ang="0">
                  <a:pos x="845" y="1218"/>
                </a:cxn>
                <a:cxn ang="0">
                  <a:pos x="2228" y="928"/>
                </a:cxn>
                <a:cxn ang="0">
                  <a:pos x="2228" y="247"/>
                </a:cxn>
                <a:cxn ang="0">
                  <a:pos x="1784" y="0"/>
                </a:cxn>
              </a:cxnLst>
              <a:rect l="0" t="0" r="r" b="b"/>
              <a:pathLst>
                <a:path w="2228" h="2150">
                  <a:moveTo>
                    <a:pt x="1784" y="0"/>
                  </a:moveTo>
                  <a:lnTo>
                    <a:pt x="0" y="709"/>
                  </a:lnTo>
                  <a:lnTo>
                    <a:pt x="0" y="2150"/>
                  </a:lnTo>
                  <a:lnTo>
                    <a:pt x="845" y="2150"/>
                  </a:lnTo>
                  <a:lnTo>
                    <a:pt x="845" y="1218"/>
                  </a:lnTo>
                  <a:lnTo>
                    <a:pt x="2228" y="928"/>
                  </a:lnTo>
                  <a:lnTo>
                    <a:pt x="2228" y="247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17" name="Line 9"/>
            <p:cNvSpPr>
              <a:spLocks noChangeShapeType="1"/>
            </p:cNvSpPr>
            <p:nvPr/>
          </p:nvSpPr>
          <p:spPr bwMode="auto">
            <a:xfrm flipV="1">
              <a:off x="3055" y="3247"/>
              <a:ext cx="1" cy="3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18" name="Freeform 10"/>
            <p:cNvSpPr>
              <a:spLocks/>
            </p:cNvSpPr>
            <p:nvPr/>
          </p:nvSpPr>
          <p:spPr bwMode="auto">
            <a:xfrm>
              <a:off x="2479" y="3290"/>
              <a:ext cx="564" cy="232"/>
            </a:xfrm>
            <a:custGeom>
              <a:avLst/>
              <a:gdLst/>
              <a:ahLst/>
              <a:cxnLst>
                <a:cxn ang="0">
                  <a:pos x="0" y="644"/>
                </a:cxn>
                <a:cxn ang="0">
                  <a:pos x="1691" y="0"/>
                </a:cxn>
                <a:cxn ang="0">
                  <a:pos x="1691" y="97"/>
                </a:cxn>
                <a:cxn ang="0">
                  <a:pos x="0" y="696"/>
                </a:cxn>
                <a:cxn ang="0">
                  <a:pos x="0" y="644"/>
                </a:cxn>
              </a:cxnLst>
              <a:rect l="0" t="0" r="r" b="b"/>
              <a:pathLst>
                <a:path w="1691" h="696">
                  <a:moveTo>
                    <a:pt x="0" y="644"/>
                  </a:moveTo>
                  <a:lnTo>
                    <a:pt x="1691" y="0"/>
                  </a:lnTo>
                  <a:lnTo>
                    <a:pt x="1691" y="97"/>
                  </a:lnTo>
                  <a:lnTo>
                    <a:pt x="0" y="696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19" name="Freeform 11"/>
            <p:cNvSpPr>
              <a:spLocks/>
            </p:cNvSpPr>
            <p:nvPr/>
          </p:nvSpPr>
          <p:spPr bwMode="auto">
            <a:xfrm>
              <a:off x="2479" y="3350"/>
              <a:ext cx="564" cy="212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1691" y="0"/>
                </a:cxn>
                <a:cxn ang="0">
                  <a:pos x="1691" y="85"/>
                </a:cxn>
                <a:cxn ang="0">
                  <a:pos x="0" y="636"/>
                </a:cxn>
                <a:cxn ang="0">
                  <a:pos x="0" y="582"/>
                </a:cxn>
              </a:cxnLst>
              <a:rect l="0" t="0" r="r" b="b"/>
              <a:pathLst>
                <a:path w="1691" h="636">
                  <a:moveTo>
                    <a:pt x="0" y="582"/>
                  </a:moveTo>
                  <a:lnTo>
                    <a:pt x="1691" y="0"/>
                  </a:lnTo>
                  <a:lnTo>
                    <a:pt x="1691" y="85"/>
                  </a:lnTo>
                  <a:lnTo>
                    <a:pt x="0" y="636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0" name="Freeform 12"/>
            <p:cNvSpPr>
              <a:spLocks/>
            </p:cNvSpPr>
            <p:nvPr/>
          </p:nvSpPr>
          <p:spPr bwMode="auto">
            <a:xfrm>
              <a:off x="2479" y="3412"/>
              <a:ext cx="564" cy="193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1691" y="0"/>
                </a:cxn>
                <a:cxn ang="0">
                  <a:pos x="1691" y="78"/>
                </a:cxn>
                <a:cxn ang="0">
                  <a:pos x="0" y="578"/>
                </a:cxn>
                <a:cxn ang="0">
                  <a:pos x="0" y="522"/>
                </a:cxn>
              </a:cxnLst>
              <a:rect l="0" t="0" r="r" b="b"/>
              <a:pathLst>
                <a:path w="1691" h="578">
                  <a:moveTo>
                    <a:pt x="0" y="522"/>
                  </a:moveTo>
                  <a:lnTo>
                    <a:pt x="1691" y="0"/>
                  </a:lnTo>
                  <a:lnTo>
                    <a:pt x="1691" y="78"/>
                  </a:lnTo>
                  <a:lnTo>
                    <a:pt x="0" y="578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1" name="Freeform 13"/>
            <p:cNvSpPr>
              <a:spLocks/>
            </p:cNvSpPr>
            <p:nvPr/>
          </p:nvSpPr>
          <p:spPr bwMode="auto">
            <a:xfrm>
              <a:off x="2479" y="3468"/>
              <a:ext cx="564" cy="1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1692" y="0"/>
                </a:cxn>
                <a:cxn ang="0">
                  <a:pos x="1692" y="87"/>
                </a:cxn>
                <a:cxn ang="0">
                  <a:pos x="0" y="541"/>
                </a:cxn>
                <a:cxn ang="0">
                  <a:pos x="0" y="480"/>
                </a:cxn>
              </a:cxnLst>
              <a:rect l="0" t="0" r="r" b="b"/>
              <a:pathLst>
                <a:path w="1692" h="541">
                  <a:moveTo>
                    <a:pt x="0" y="480"/>
                  </a:moveTo>
                  <a:lnTo>
                    <a:pt x="1692" y="0"/>
                  </a:lnTo>
                  <a:lnTo>
                    <a:pt x="1692" y="87"/>
                  </a:lnTo>
                  <a:lnTo>
                    <a:pt x="0" y="541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2" name="Freeform 14"/>
            <p:cNvSpPr>
              <a:spLocks/>
            </p:cNvSpPr>
            <p:nvPr/>
          </p:nvSpPr>
          <p:spPr bwMode="auto">
            <a:xfrm>
              <a:off x="2479" y="3527"/>
              <a:ext cx="564" cy="164"/>
            </a:xfrm>
            <a:custGeom>
              <a:avLst/>
              <a:gdLst/>
              <a:ahLst/>
              <a:cxnLst>
                <a:cxn ang="0">
                  <a:pos x="0" y="430"/>
                </a:cxn>
                <a:cxn ang="0">
                  <a:pos x="1692" y="0"/>
                </a:cxn>
                <a:cxn ang="0">
                  <a:pos x="1692" y="90"/>
                </a:cxn>
                <a:cxn ang="0">
                  <a:pos x="0" y="491"/>
                </a:cxn>
                <a:cxn ang="0">
                  <a:pos x="0" y="430"/>
                </a:cxn>
              </a:cxnLst>
              <a:rect l="0" t="0" r="r" b="b"/>
              <a:pathLst>
                <a:path w="1692" h="491">
                  <a:moveTo>
                    <a:pt x="0" y="430"/>
                  </a:moveTo>
                  <a:lnTo>
                    <a:pt x="1692" y="0"/>
                  </a:lnTo>
                  <a:lnTo>
                    <a:pt x="1692" y="90"/>
                  </a:lnTo>
                  <a:lnTo>
                    <a:pt x="0" y="49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3" name="Freeform 15"/>
            <p:cNvSpPr>
              <a:spLocks/>
            </p:cNvSpPr>
            <p:nvPr/>
          </p:nvSpPr>
          <p:spPr bwMode="auto">
            <a:xfrm>
              <a:off x="2479" y="3655"/>
              <a:ext cx="262" cy="78"/>
            </a:xfrm>
            <a:custGeom>
              <a:avLst/>
              <a:gdLst/>
              <a:ahLst/>
              <a:cxnLst>
                <a:cxn ang="0">
                  <a:pos x="786" y="0"/>
                </a:cxn>
                <a:cxn ang="0">
                  <a:pos x="0" y="173"/>
                </a:cxn>
                <a:cxn ang="0">
                  <a:pos x="0" y="234"/>
                </a:cxn>
                <a:cxn ang="0">
                  <a:pos x="784" y="80"/>
                </a:cxn>
                <a:cxn ang="0">
                  <a:pos x="786" y="0"/>
                </a:cxn>
              </a:cxnLst>
              <a:rect l="0" t="0" r="r" b="b"/>
              <a:pathLst>
                <a:path w="786" h="234">
                  <a:moveTo>
                    <a:pt x="786" y="0"/>
                  </a:moveTo>
                  <a:lnTo>
                    <a:pt x="0" y="173"/>
                  </a:lnTo>
                  <a:lnTo>
                    <a:pt x="0" y="234"/>
                  </a:lnTo>
                  <a:lnTo>
                    <a:pt x="784" y="8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4" name="Freeform 16"/>
            <p:cNvSpPr>
              <a:spLocks/>
            </p:cNvSpPr>
            <p:nvPr/>
          </p:nvSpPr>
          <p:spPr bwMode="auto">
            <a:xfrm>
              <a:off x="2479" y="3715"/>
              <a:ext cx="228" cy="62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674" y="0"/>
                </a:cxn>
                <a:cxn ang="0">
                  <a:pos x="684" y="69"/>
                </a:cxn>
                <a:cxn ang="0">
                  <a:pos x="0" y="186"/>
                </a:cxn>
                <a:cxn ang="0">
                  <a:pos x="0" y="126"/>
                </a:cxn>
              </a:cxnLst>
              <a:rect l="0" t="0" r="r" b="b"/>
              <a:pathLst>
                <a:path w="684" h="186">
                  <a:moveTo>
                    <a:pt x="0" y="126"/>
                  </a:moveTo>
                  <a:lnTo>
                    <a:pt x="674" y="0"/>
                  </a:lnTo>
                  <a:lnTo>
                    <a:pt x="684" y="69"/>
                  </a:lnTo>
                  <a:lnTo>
                    <a:pt x="0" y="18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5" name="Freeform 17"/>
            <p:cNvSpPr>
              <a:spLocks/>
            </p:cNvSpPr>
            <p:nvPr/>
          </p:nvSpPr>
          <p:spPr bwMode="auto">
            <a:xfrm>
              <a:off x="2479" y="3763"/>
              <a:ext cx="225" cy="56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675" y="0"/>
                </a:cxn>
                <a:cxn ang="0">
                  <a:pos x="674" y="71"/>
                </a:cxn>
                <a:cxn ang="0">
                  <a:pos x="0" y="168"/>
                </a:cxn>
                <a:cxn ang="0">
                  <a:pos x="0" y="107"/>
                </a:cxn>
              </a:cxnLst>
              <a:rect l="0" t="0" r="r" b="b"/>
              <a:pathLst>
                <a:path w="675" h="168">
                  <a:moveTo>
                    <a:pt x="0" y="107"/>
                  </a:moveTo>
                  <a:lnTo>
                    <a:pt x="675" y="0"/>
                  </a:lnTo>
                  <a:lnTo>
                    <a:pt x="674" y="71"/>
                  </a:lnTo>
                  <a:lnTo>
                    <a:pt x="0" y="16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6" name="Freeform 18"/>
            <p:cNvSpPr>
              <a:spLocks/>
            </p:cNvSpPr>
            <p:nvPr/>
          </p:nvSpPr>
          <p:spPr bwMode="auto">
            <a:xfrm>
              <a:off x="2513" y="3817"/>
              <a:ext cx="188" cy="4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564" y="0"/>
                </a:cxn>
                <a:cxn ang="0">
                  <a:pos x="565" y="72"/>
                </a:cxn>
                <a:cxn ang="0">
                  <a:pos x="85" y="122"/>
                </a:cxn>
                <a:cxn ang="0">
                  <a:pos x="0" y="70"/>
                </a:cxn>
              </a:cxnLst>
              <a:rect l="0" t="0" r="r" b="b"/>
              <a:pathLst>
                <a:path w="565" h="122">
                  <a:moveTo>
                    <a:pt x="0" y="70"/>
                  </a:moveTo>
                  <a:lnTo>
                    <a:pt x="564" y="0"/>
                  </a:lnTo>
                  <a:lnTo>
                    <a:pt x="565" y="72"/>
                  </a:lnTo>
                  <a:lnTo>
                    <a:pt x="85" y="12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7" name="Freeform 19"/>
            <p:cNvSpPr>
              <a:spLocks/>
            </p:cNvSpPr>
            <p:nvPr/>
          </p:nvSpPr>
          <p:spPr bwMode="auto">
            <a:xfrm>
              <a:off x="2698" y="3662"/>
              <a:ext cx="44" cy="375"/>
            </a:xfrm>
            <a:custGeom>
              <a:avLst/>
              <a:gdLst/>
              <a:ahLst/>
              <a:cxnLst>
                <a:cxn ang="0">
                  <a:pos x="0" y="1123"/>
                </a:cxn>
                <a:cxn ang="0">
                  <a:pos x="0" y="29"/>
                </a:cxn>
                <a:cxn ang="0">
                  <a:pos x="130" y="0"/>
                </a:cxn>
                <a:cxn ang="0">
                  <a:pos x="133" y="1107"/>
                </a:cxn>
                <a:cxn ang="0">
                  <a:pos x="0" y="1123"/>
                </a:cxn>
              </a:cxnLst>
              <a:rect l="0" t="0" r="r" b="b"/>
              <a:pathLst>
                <a:path w="133" h="1123">
                  <a:moveTo>
                    <a:pt x="0" y="1123"/>
                  </a:moveTo>
                  <a:lnTo>
                    <a:pt x="0" y="29"/>
                  </a:lnTo>
                  <a:lnTo>
                    <a:pt x="130" y="0"/>
                  </a:lnTo>
                  <a:lnTo>
                    <a:pt x="133" y="1107"/>
                  </a:lnTo>
                  <a:lnTo>
                    <a:pt x="0" y="1123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8" name="Freeform 20"/>
            <p:cNvSpPr>
              <a:spLocks/>
            </p:cNvSpPr>
            <p:nvPr/>
          </p:nvSpPr>
          <p:spPr bwMode="auto">
            <a:xfrm>
              <a:off x="2738" y="3632"/>
              <a:ext cx="76" cy="409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0" y="51"/>
                </a:cxn>
                <a:cxn ang="0">
                  <a:pos x="0" y="1227"/>
                </a:cxn>
                <a:cxn ang="0">
                  <a:pos x="28" y="1208"/>
                </a:cxn>
                <a:cxn ang="0">
                  <a:pos x="28" y="71"/>
                </a:cxn>
                <a:cxn ang="0">
                  <a:pos x="229" y="28"/>
                </a:cxn>
                <a:cxn ang="0">
                  <a:pos x="226" y="0"/>
                </a:cxn>
              </a:cxnLst>
              <a:rect l="0" t="0" r="r" b="b"/>
              <a:pathLst>
                <a:path w="229" h="1227">
                  <a:moveTo>
                    <a:pt x="226" y="0"/>
                  </a:moveTo>
                  <a:lnTo>
                    <a:pt x="0" y="51"/>
                  </a:lnTo>
                  <a:lnTo>
                    <a:pt x="0" y="1227"/>
                  </a:lnTo>
                  <a:lnTo>
                    <a:pt x="28" y="1208"/>
                  </a:lnTo>
                  <a:lnTo>
                    <a:pt x="28" y="71"/>
                  </a:lnTo>
                  <a:lnTo>
                    <a:pt x="229" y="2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29" name="Freeform 21"/>
            <p:cNvSpPr>
              <a:spLocks/>
            </p:cNvSpPr>
            <p:nvPr/>
          </p:nvSpPr>
          <p:spPr bwMode="auto">
            <a:xfrm>
              <a:off x="2370" y="3817"/>
              <a:ext cx="356" cy="241"/>
            </a:xfrm>
            <a:custGeom>
              <a:avLst/>
              <a:gdLst/>
              <a:ahLst/>
              <a:cxnLst>
                <a:cxn ang="0">
                  <a:pos x="134" y="642"/>
                </a:cxn>
                <a:cxn ang="0">
                  <a:pos x="89" y="623"/>
                </a:cxn>
                <a:cxn ang="0">
                  <a:pos x="101" y="562"/>
                </a:cxn>
                <a:cxn ang="0">
                  <a:pos x="60" y="534"/>
                </a:cxn>
                <a:cxn ang="0">
                  <a:pos x="79" y="485"/>
                </a:cxn>
                <a:cxn ang="0">
                  <a:pos x="33" y="456"/>
                </a:cxn>
                <a:cxn ang="0">
                  <a:pos x="33" y="395"/>
                </a:cxn>
                <a:cxn ang="0">
                  <a:pos x="0" y="371"/>
                </a:cxn>
                <a:cxn ang="0">
                  <a:pos x="37" y="333"/>
                </a:cxn>
                <a:cxn ang="0">
                  <a:pos x="16" y="292"/>
                </a:cxn>
                <a:cxn ang="0">
                  <a:pos x="77" y="265"/>
                </a:cxn>
                <a:cxn ang="0">
                  <a:pos x="123" y="241"/>
                </a:cxn>
                <a:cxn ang="0">
                  <a:pos x="125" y="208"/>
                </a:cxn>
                <a:cxn ang="0">
                  <a:pos x="104" y="174"/>
                </a:cxn>
                <a:cxn ang="0">
                  <a:pos x="126" y="118"/>
                </a:cxn>
                <a:cxn ang="0">
                  <a:pos x="153" y="79"/>
                </a:cxn>
                <a:cxn ang="0">
                  <a:pos x="207" y="60"/>
                </a:cxn>
                <a:cxn ang="0">
                  <a:pos x="264" y="40"/>
                </a:cxn>
                <a:cxn ang="0">
                  <a:pos x="320" y="24"/>
                </a:cxn>
                <a:cxn ang="0">
                  <a:pos x="335" y="73"/>
                </a:cxn>
                <a:cxn ang="0">
                  <a:pos x="384" y="50"/>
                </a:cxn>
                <a:cxn ang="0">
                  <a:pos x="430" y="79"/>
                </a:cxn>
                <a:cxn ang="0">
                  <a:pos x="478" y="50"/>
                </a:cxn>
                <a:cxn ang="0">
                  <a:pos x="521" y="90"/>
                </a:cxn>
                <a:cxn ang="0">
                  <a:pos x="542" y="144"/>
                </a:cxn>
                <a:cxn ang="0">
                  <a:pos x="531" y="192"/>
                </a:cxn>
                <a:cxn ang="0">
                  <a:pos x="597" y="208"/>
                </a:cxn>
                <a:cxn ang="0">
                  <a:pos x="619" y="139"/>
                </a:cxn>
                <a:cxn ang="0">
                  <a:pos x="642" y="109"/>
                </a:cxn>
                <a:cxn ang="0">
                  <a:pos x="667" y="64"/>
                </a:cxn>
                <a:cxn ang="0">
                  <a:pos x="671" y="11"/>
                </a:cxn>
                <a:cxn ang="0">
                  <a:pos x="708" y="19"/>
                </a:cxn>
                <a:cxn ang="0">
                  <a:pos x="708" y="59"/>
                </a:cxn>
                <a:cxn ang="0">
                  <a:pos x="720" y="96"/>
                </a:cxn>
                <a:cxn ang="0">
                  <a:pos x="728" y="133"/>
                </a:cxn>
                <a:cxn ang="0">
                  <a:pos x="745" y="169"/>
                </a:cxn>
                <a:cxn ang="0">
                  <a:pos x="804" y="172"/>
                </a:cxn>
                <a:cxn ang="0">
                  <a:pos x="845" y="131"/>
                </a:cxn>
                <a:cxn ang="0">
                  <a:pos x="874" y="149"/>
                </a:cxn>
                <a:cxn ang="0">
                  <a:pos x="929" y="159"/>
                </a:cxn>
                <a:cxn ang="0">
                  <a:pos x="936" y="214"/>
                </a:cxn>
                <a:cxn ang="0">
                  <a:pos x="939" y="258"/>
                </a:cxn>
                <a:cxn ang="0">
                  <a:pos x="985" y="277"/>
                </a:cxn>
                <a:cxn ang="0">
                  <a:pos x="1032" y="306"/>
                </a:cxn>
                <a:cxn ang="0">
                  <a:pos x="1041" y="336"/>
                </a:cxn>
                <a:cxn ang="0">
                  <a:pos x="1064" y="374"/>
                </a:cxn>
                <a:cxn ang="0">
                  <a:pos x="1069" y="435"/>
                </a:cxn>
                <a:cxn ang="0">
                  <a:pos x="1046" y="483"/>
                </a:cxn>
                <a:cxn ang="0">
                  <a:pos x="1050" y="524"/>
                </a:cxn>
                <a:cxn ang="0">
                  <a:pos x="1041" y="563"/>
                </a:cxn>
                <a:cxn ang="0">
                  <a:pos x="1040" y="603"/>
                </a:cxn>
                <a:cxn ang="0">
                  <a:pos x="1022" y="618"/>
                </a:cxn>
                <a:cxn ang="0">
                  <a:pos x="286" y="725"/>
                </a:cxn>
              </a:cxnLst>
              <a:rect l="0" t="0" r="r" b="b"/>
              <a:pathLst>
                <a:path w="1069" h="725">
                  <a:moveTo>
                    <a:pt x="286" y="725"/>
                  </a:moveTo>
                  <a:lnTo>
                    <a:pt x="134" y="653"/>
                  </a:lnTo>
                  <a:lnTo>
                    <a:pt x="134" y="642"/>
                  </a:lnTo>
                  <a:lnTo>
                    <a:pt x="116" y="633"/>
                  </a:lnTo>
                  <a:lnTo>
                    <a:pt x="98" y="635"/>
                  </a:lnTo>
                  <a:lnTo>
                    <a:pt x="89" y="623"/>
                  </a:lnTo>
                  <a:lnTo>
                    <a:pt x="97" y="603"/>
                  </a:lnTo>
                  <a:lnTo>
                    <a:pt x="96" y="583"/>
                  </a:lnTo>
                  <a:lnTo>
                    <a:pt x="101" y="562"/>
                  </a:lnTo>
                  <a:lnTo>
                    <a:pt x="110" y="543"/>
                  </a:lnTo>
                  <a:lnTo>
                    <a:pt x="79" y="544"/>
                  </a:lnTo>
                  <a:lnTo>
                    <a:pt x="60" y="534"/>
                  </a:lnTo>
                  <a:lnTo>
                    <a:pt x="52" y="514"/>
                  </a:lnTo>
                  <a:lnTo>
                    <a:pt x="60" y="495"/>
                  </a:lnTo>
                  <a:lnTo>
                    <a:pt x="79" y="485"/>
                  </a:lnTo>
                  <a:lnTo>
                    <a:pt x="70" y="465"/>
                  </a:lnTo>
                  <a:lnTo>
                    <a:pt x="52" y="465"/>
                  </a:lnTo>
                  <a:lnTo>
                    <a:pt x="33" y="456"/>
                  </a:lnTo>
                  <a:lnTo>
                    <a:pt x="23" y="435"/>
                  </a:lnTo>
                  <a:lnTo>
                    <a:pt x="23" y="415"/>
                  </a:lnTo>
                  <a:lnTo>
                    <a:pt x="33" y="395"/>
                  </a:lnTo>
                  <a:lnTo>
                    <a:pt x="14" y="386"/>
                  </a:lnTo>
                  <a:lnTo>
                    <a:pt x="1" y="385"/>
                  </a:lnTo>
                  <a:lnTo>
                    <a:pt x="0" y="371"/>
                  </a:lnTo>
                  <a:lnTo>
                    <a:pt x="14" y="366"/>
                  </a:lnTo>
                  <a:lnTo>
                    <a:pt x="23" y="346"/>
                  </a:lnTo>
                  <a:lnTo>
                    <a:pt x="37" y="333"/>
                  </a:lnTo>
                  <a:lnTo>
                    <a:pt x="32" y="317"/>
                  </a:lnTo>
                  <a:lnTo>
                    <a:pt x="29" y="301"/>
                  </a:lnTo>
                  <a:lnTo>
                    <a:pt x="16" y="292"/>
                  </a:lnTo>
                  <a:lnTo>
                    <a:pt x="24" y="276"/>
                  </a:lnTo>
                  <a:lnTo>
                    <a:pt x="42" y="266"/>
                  </a:lnTo>
                  <a:lnTo>
                    <a:pt x="77" y="265"/>
                  </a:lnTo>
                  <a:lnTo>
                    <a:pt x="97" y="257"/>
                  </a:lnTo>
                  <a:lnTo>
                    <a:pt x="106" y="239"/>
                  </a:lnTo>
                  <a:lnTo>
                    <a:pt x="123" y="241"/>
                  </a:lnTo>
                  <a:lnTo>
                    <a:pt x="125" y="228"/>
                  </a:lnTo>
                  <a:lnTo>
                    <a:pt x="111" y="217"/>
                  </a:lnTo>
                  <a:lnTo>
                    <a:pt x="125" y="208"/>
                  </a:lnTo>
                  <a:lnTo>
                    <a:pt x="133" y="186"/>
                  </a:lnTo>
                  <a:lnTo>
                    <a:pt x="116" y="178"/>
                  </a:lnTo>
                  <a:lnTo>
                    <a:pt x="104" y="174"/>
                  </a:lnTo>
                  <a:lnTo>
                    <a:pt x="107" y="159"/>
                  </a:lnTo>
                  <a:lnTo>
                    <a:pt x="120" y="139"/>
                  </a:lnTo>
                  <a:lnTo>
                    <a:pt x="126" y="118"/>
                  </a:lnTo>
                  <a:lnTo>
                    <a:pt x="125" y="99"/>
                  </a:lnTo>
                  <a:lnTo>
                    <a:pt x="134" y="79"/>
                  </a:lnTo>
                  <a:lnTo>
                    <a:pt x="153" y="79"/>
                  </a:lnTo>
                  <a:lnTo>
                    <a:pt x="172" y="83"/>
                  </a:lnTo>
                  <a:lnTo>
                    <a:pt x="190" y="79"/>
                  </a:lnTo>
                  <a:lnTo>
                    <a:pt x="207" y="60"/>
                  </a:lnTo>
                  <a:lnTo>
                    <a:pt x="227" y="59"/>
                  </a:lnTo>
                  <a:lnTo>
                    <a:pt x="246" y="40"/>
                  </a:lnTo>
                  <a:lnTo>
                    <a:pt x="264" y="40"/>
                  </a:lnTo>
                  <a:lnTo>
                    <a:pt x="282" y="30"/>
                  </a:lnTo>
                  <a:lnTo>
                    <a:pt x="301" y="30"/>
                  </a:lnTo>
                  <a:lnTo>
                    <a:pt x="320" y="24"/>
                  </a:lnTo>
                  <a:lnTo>
                    <a:pt x="330" y="35"/>
                  </a:lnTo>
                  <a:lnTo>
                    <a:pt x="338" y="55"/>
                  </a:lnTo>
                  <a:lnTo>
                    <a:pt x="335" y="73"/>
                  </a:lnTo>
                  <a:lnTo>
                    <a:pt x="347" y="79"/>
                  </a:lnTo>
                  <a:lnTo>
                    <a:pt x="357" y="59"/>
                  </a:lnTo>
                  <a:lnTo>
                    <a:pt x="384" y="50"/>
                  </a:lnTo>
                  <a:lnTo>
                    <a:pt x="403" y="40"/>
                  </a:lnTo>
                  <a:lnTo>
                    <a:pt x="421" y="59"/>
                  </a:lnTo>
                  <a:lnTo>
                    <a:pt x="430" y="79"/>
                  </a:lnTo>
                  <a:lnTo>
                    <a:pt x="440" y="59"/>
                  </a:lnTo>
                  <a:lnTo>
                    <a:pt x="458" y="50"/>
                  </a:lnTo>
                  <a:lnTo>
                    <a:pt x="478" y="50"/>
                  </a:lnTo>
                  <a:lnTo>
                    <a:pt x="487" y="66"/>
                  </a:lnTo>
                  <a:lnTo>
                    <a:pt x="504" y="74"/>
                  </a:lnTo>
                  <a:lnTo>
                    <a:pt x="521" y="90"/>
                  </a:lnTo>
                  <a:lnTo>
                    <a:pt x="523" y="112"/>
                  </a:lnTo>
                  <a:lnTo>
                    <a:pt x="537" y="127"/>
                  </a:lnTo>
                  <a:lnTo>
                    <a:pt x="542" y="144"/>
                  </a:lnTo>
                  <a:lnTo>
                    <a:pt x="540" y="159"/>
                  </a:lnTo>
                  <a:lnTo>
                    <a:pt x="527" y="178"/>
                  </a:lnTo>
                  <a:lnTo>
                    <a:pt x="531" y="192"/>
                  </a:lnTo>
                  <a:lnTo>
                    <a:pt x="550" y="196"/>
                  </a:lnTo>
                  <a:lnTo>
                    <a:pt x="574" y="196"/>
                  </a:lnTo>
                  <a:lnTo>
                    <a:pt x="597" y="208"/>
                  </a:lnTo>
                  <a:lnTo>
                    <a:pt x="597" y="173"/>
                  </a:lnTo>
                  <a:lnTo>
                    <a:pt x="613" y="157"/>
                  </a:lnTo>
                  <a:lnTo>
                    <a:pt x="619" y="139"/>
                  </a:lnTo>
                  <a:lnTo>
                    <a:pt x="634" y="139"/>
                  </a:lnTo>
                  <a:lnTo>
                    <a:pt x="648" y="127"/>
                  </a:lnTo>
                  <a:lnTo>
                    <a:pt x="642" y="109"/>
                  </a:lnTo>
                  <a:lnTo>
                    <a:pt x="658" y="90"/>
                  </a:lnTo>
                  <a:lnTo>
                    <a:pt x="654" y="79"/>
                  </a:lnTo>
                  <a:lnTo>
                    <a:pt x="667" y="64"/>
                  </a:lnTo>
                  <a:lnTo>
                    <a:pt x="661" y="50"/>
                  </a:lnTo>
                  <a:lnTo>
                    <a:pt x="661" y="28"/>
                  </a:lnTo>
                  <a:lnTo>
                    <a:pt x="671" y="11"/>
                  </a:lnTo>
                  <a:lnTo>
                    <a:pt x="689" y="14"/>
                  </a:lnTo>
                  <a:lnTo>
                    <a:pt x="708" y="0"/>
                  </a:lnTo>
                  <a:lnTo>
                    <a:pt x="708" y="19"/>
                  </a:lnTo>
                  <a:lnTo>
                    <a:pt x="705" y="36"/>
                  </a:lnTo>
                  <a:lnTo>
                    <a:pt x="699" y="53"/>
                  </a:lnTo>
                  <a:lnTo>
                    <a:pt x="708" y="59"/>
                  </a:lnTo>
                  <a:lnTo>
                    <a:pt x="711" y="76"/>
                  </a:lnTo>
                  <a:lnTo>
                    <a:pt x="726" y="79"/>
                  </a:lnTo>
                  <a:lnTo>
                    <a:pt x="720" y="96"/>
                  </a:lnTo>
                  <a:lnTo>
                    <a:pt x="735" y="99"/>
                  </a:lnTo>
                  <a:lnTo>
                    <a:pt x="735" y="119"/>
                  </a:lnTo>
                  <a:lnTo>
                    <a:pt x="728" y="133"/>
                  </a:lnTo>
                  <a:lnTo>
                    <a:pt x="725" y="157"/>
                  </a:lnTo>
                  <a:lnTo>
                    <a:pt x="731" y="179"/>
                  </a:lnTo>
                  <a:lnTo>
                    <a:pt x="745" y="169"/>
                  </a:lnTo>
                  <a:lnTo>
                    <a:pt x="767" y="173"/>
                  </a:lnTo>
                  <a:lnTo>
                    <a:pt x="788" y="186"/>
                  </a:lnTo>
                  <a:lnTo>
                    <a:pt x="804" y="172"/>
                  </a:lnTo>
                  <a:lnTo>
                    <a:pt x="832" y="166"/>
                  </a:lnTo>
                  <a:lnTo>
                    <a:pt x="838" y="149"/>
                  </a:lnTo>
                  <a:lnTo>
                    <a:pt x="845" y="131"/>
                  </a:lnTo>
                  <a:lnTo>
                    <a:pt x="855" y="136"/>
                  </a:lnTo>
                  <a:lnTo>
                    <a:pt x="862" y="144"/>
                  </a:lnTo>
                  <a:lnTo>
                    <a:pt x="874" y="149"/>
                  </a:lnTo>
                  <a:lnTo>
                    <a:pt x="892" y="169"/>
                  </a:lnTo>
                  <a:lnTo>
                    <a:pt x="911" y="169"/>
                  </a:lnTo>
                  <a:lnTo>
                    <a:pt x="929" y="159"/>
                  </a:lnTo>
                  <a:lnTo>
                    <a:pt x="939" y="178"/>
                  </a:lnTo>
                  <a:lnTo>
                    <a:pt x="929" y="197"/>
                  </a:lnTo>
                  <a:lnTo>
                    <a:pt x="936" y="214"/>
                  </a:lnTo>
                  <a:lnTo>
                    <a:pt x="921" y="228"/>
                  </a:lnTo>
                  <a:lnTo>
                    <a:pt x="941" y="231"/>
                  </a:lnTo>
                  <a:lnTo>
                    <a:pt x="939" y="258"/>
                  </a:lnTo>
                  <a:lnTo>
                    <a:pt x="942" y="280"/>
                  </a:lnTo>
                  <a:lnTo>
                    <a:pt x="957" y="287"/>
                  </a:lnTo>
                  <a:lnTo>
                    <a:pt x="985" y="277"/>
                  </a:lnTo>
                  <a:lnTo>
                    <a:pt x="1014" y="274"/>
                  </a:lnTo>
                  <a:lnTo>
                    <a:pt x="1013" y="297"/>
                  </a:lnTo>
                  <a:lnTo>
                    <a:pt x="1032" y="306"/>
                  </a:lnTo>
                  <a:lnTo>
                    <a:pt x="1062" y="309"/>
                  </a:lnTo>
                  <a:lnTo>
                    <a:pt x="1059" y="327"/>
                  </a:lnTo>
                  <a:lnTo>
                    <a:pt x="1041" y="336"/>
                  </a:lnTo>
                  <a:lnTo>
                    <a:pt x="1035" y="353"/>
                  </a:lnTo>
                  <a:lnTo>
                    <a:pt x="1055" y="365"/>
                  </a:lnTo>
                  <a:lnTo>
                    <a:pt x="1064" y="374"/>
                  </a:lnTo>
                  <a:lnTo>
                    <a:pt x="1059" y="395"/>
                  </a:lnTo>
                  <a:lnTo>
                    <a:pt x="1057" y="415"/>
                  </a:lnTo>
                  <a:lnTo>
                    <a:pt x="1069" y="435"/>
                  </a:lnTo>
                  <a:lnTo>
                    <a:pt x="1064" y="452"/>
                  </a:lnTo>
                  <a:lnTo>
                    <a:pt x="1050" y="465"/>
                  </a:lnTo>
                  <a:lnTo>
                    <a:pt x="1046" y="483"/>
                  </a:lnTo>
                  <a:lnTo>
                    <a:pt x="1059" y="495"/>
                  </a:lnTo>
                  <a:lnTo>
                    <a:pt x="1063" y="511"/>
                  </a:lnTo>
                  <a:lnTo>
                    <a:pt x="1050" y="524"/>
                  </a:lnTo>
                  <a:lnTo>
                    <a:pt x="1041" y="544"/>
                  </a:lnTo>
                  <a:lnTo>
                    <a:pt x="1033" y="554"/>
                  </a:lnTo>
                  <a:lnTo>
                    <a:pt x="1041" y="563"/>
                  </a:lnTo>
                  <a:lnTo>
                    <a:pt x="1043" y="578"/>
                  </a:lnTo>
                  <a:lnTo>
                    <a:pt x="1032" y="583"/>
                  </a:lnTo>
                  <a:lnTo>
                    <a:pt x="1040" y="603"/>
                  </a:lnTo>
                  <a:lnTo>
                    <a:pt x="1042" y="618"/>
                  </a:lnTo>
                  <a:lnTo>
                    <a:pt x="1032" y="623"/>
                  </a:lnTo>
                  <a:lnTo>
                    <a:pt x="1022" y="618"/>
                  </a:lnTo>
                  <a:lnTo>
                    <a:pt x="1022" y="633"/>
                  </a:lnTo>
                  <a:lnTo>
                    <a:pt x="1013" y="653"/>
                  </a:lnTo>
                  <a:lnTo>
                    <a:pt x="286" y="725"/>
                  </a:lnTo>
                  <a:close/>
                </a:path>
              </a:pathLst>
            </a:custGeom>
            <a:solidFill>
              <a:srgbClr val="0085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0" name="Freeform 22"/>
            <p:cNvSpPr>
              <a:spLocks/>
            </p:cNvSpPr>
            <p:nvPr/>
          </p:nvSpPr>
          <p:spPr bwMode="auto">
            <a:xfrm>
              <a:off x="2350" y="4028"/>
              <a:ext cx="388" cy="36"/>
            </a:xfrm>
            <a:custGeom>
              <a:avLst/>
              <a:gdLst/>
              <a:ahLst/>
              <a:cxnLst>
                <a:cxn ang="0">
                  <a:pos x="1165" y="39"/>
                </a:cxn>
                <a:cxn ang="0">
                  <a:pos x="361" y="108"/>
                </a:cxn>
                <a:cxn ang="0">
                  <a:pos x="361" y="108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361" y="33"/>
                </a:cxn>
                <a:cxn ang="0">
                  <a:pos x="362" y="33"/>
                </a:cxn>
                <a:cxn ang="0">
                  <a:pos x="1165" y="0"/>
                </a:cxn>
                <a:cxn ang="0">
                  <a:pos x="1165" y="39"/>
                </a:cxn>
              </a:cxnLst>
              <a:rect l="0" t="0" r="r" b="b"/>
              <a:pathLst>
                <a:path w="1165" h="108">
                  <a:moveTo>
                    <a:pt x="1165" y="39"/>
                  </a:moveTo>
                  <a:lnTo>
                    <a:pt x="361" y="108"/>
                  </a:lnTo>
                  <a:lnTo>
                    <a:pt x="361" y="108"/>
                  </a:lnTo>
                  <a:lnTo>
                    <a:pt x="0" y="69"/>
                  </a:lnTo>
                  <a:lnTo>
                    <a:pt x="0" y="0"/>
                  </a:lnTo>
                  <a:lnTo>
                    <a:pt x="361" y="33"/>
                  </a:lnTo>
                  <a:lnTo>
                    <a:pt x="362" y="33"/>
                  </a:lnTo>
                  <a:lnTo>
                    <a:pt x="1165" y="0"/>
                  </a:lnTo>
                  <a:lnTo>
                    <a:pt x="116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1" name="Line 23"/>
            <p:cNvSpPr>
              <a:spLocks noChangeShapeType="1"/>
            </p:cNvSpPr>
            <p:nvPr/>
          </p:nvSpPr>
          <p:spPr bwMode="auto">
            <a:xfrm flipV="1">
              <a:off x="2470" y="4039"/>
              <a:ext cx="1" cy="2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2" name="Line 24"/>
            <p:cNvSpPr>
              <a:spLocks noChangeShapeType="1"/>
            </p:cNvSpPr>
            <p:nvPr/>
          </p:nvSpPr>
          <p:spPr bwMode="auto">
            <a:xfrm>
              <a:off x="3142" y="3295"/>
              <a:ext cx="1" cy="2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3" name="Line 25"/>
            <p:cNvSpPr>
              <a:spLocks noChangeShapeType="1"/>
            </p:cNvSpPr>
            <p:nvPr/>
          </p:nvSpPr>
          <p:spPr bwMode="auto">
            <a:xfrm>
              <a:off x="3129" y="3288"/>
              <a:ext cx="1" cy="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4" name="Freeform 26"/>
            <p:cNvSpPr>
              <a:spLocks/>
            </p:cNvSpPr>
            <p:nvPr/>
          </p:nvSpPr>
          <p:spPr bwMode="auto">
            <a:xfrm>
              <a:off x="2812" y="3530"/>
              <a:ext cx="555" cy="518"/>
            </a:xfrm>
            <a:custGeom>
              <a:avLst/>
              <a:gdLst/>
              <a:ahLst/>
              <a:cxnLst>
                <a:cxn ang="0">
                  <a:pos x="1663" y="1503"/>
                </a:cxn>
                <a:cxn ang="0">
                  <a:pos x="1663" y="88"/>
                </a:cxn>
                <a:cxn ang="0">
                  <a:pos x="1330" y="0"/>
                </a:cxn>
                <a:cxn ang="0">
                  <a:pos x="0" y="296"/>
                </a:cxn>
                <a:cxn ang="0">
                  <a:pos x="0" y="1553"/>
                </a:cxn>
                <a:cxn ang="0">
                  <a:pos x="1663" y="1503"/>
                </a:cxn>
              </a:cxnLst>
              <a:rect l="0" t="0" r="r" b="b"/>
              <a:pathLst>
                <a:path w="1663" h="1553">
                  <a:moveTo>
                    <a:pt x="1663" y="1503"/>
                  </a:moveTo>
                  <a:lnTo>
                    <a:pt x="1663" y="88"/>
                  </a:lnTo>
                  <a:lnTo>
                    <a:pt x="1330" y="0"/>
                  </a:lnTo>
                  <a:lnTo>
                    <a:pt x="0" y="296"/>
                  </a:lnTo>
                  <a:lnTo>
                    <a:pt x="0" y="1553"/>
                  </a:lnTo>
                  <a:lnTo>
                    <a:pt x="1663" y="1503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5" name="Freeform 27"/>
            <p:cNvSpPr>
              <a:spLocks/>
            </p:cNvSpPr>
            <p:nvPr/>
          </p:nvSpPr>
          <p:spPr bwMode="auto">
            <a:xfrm>
              <a:off x="3281" y="3853"/>
              <a:ext cx="128" cy="171"/>
            </a:xfrm>
            <a:custGeom>
              <a:avLst/>
              <a:gdLst/>
              <a:ahLst/>
              <a:cxnLst>
                <a:cxn ang="0">
                  <a:pos x="148" y="494"/>
                </a:cxn>
                <a:cxn ang="0">
                  <a:pos x="119" y="474"/>
                </a:cxn>
                <a:cxn ang="0">
                  <a:pos x="92" y="445"/>
                </a:cxn>
                <a:cxn ang="0">
                  <a:pos x="73" y="415"/>
                </a:cxn>
                <a:cxn ang="0">
                  <a:pos x="26" y="396"/>
                </a:cxn>
                <a:cxn ang="0">
                  <a:pos x="8" y="366"/>
                </a:cxn>
                <a:cxn ang="0">
                  <a:pos x="0" y="331"/>
                </a:cxn>
                <a:cxn ang="0">
                  <a:pos x="16" y="216"/>
                </a:cxn>
                <a:cxn ang="0">
                  <a:pos x="37" y="193"/>
                </a:cxn>
                <a:cxn ang="0">
                  <a:pos x="34" y="157"/>
                </a:cxn>
                <a:cxn ang="0">
                  <a:pos x="32" y="115"/>
                </a:cxn>
                <a:cxn ang="0">
                  <a:pos x="65" y="126"/>
                </a:cxn>
                <a:cxn ang="0">
                  <a:pos x="98" y="136"/>
                </a:cxn>
                <a:cxn ang="0">
                  <a:pos x="97" y="101"/>
                </a:cxn>
                <a:cxn ang="0">
                  <a:pos x="113" y="51"/>
                </a:cxn>
                <a:cxn ang="0">
                  <a:pos x="148" y="60"/>
                </a:cxn>
                <a:cxn ang="0">
                  <a:pos x="166" y="60"/>
                </a:cxn>
                <a:cxn ang="0">
                  <a:pos x="202" y="60"/>
                </a:cxn>
                <a:cxn ang="0">
                  <a:pos x="245" y="51"/>
                </a:cxn>
                <a:cxn ang="0">
                  <a:pos x="258" y="20"/>
                </a:cxn>
                <a:cxn ang="0">
                  <a:pos x="286" y="0"/>
                </a:cxn>
                <a:cxn ang="0">
                  <a:pos x="305" y="19"/>
                </a:cxn>
                <a:cxn ang="0">
                  <a:pos x="305" y="60"/>
                </a:cxn>
                <a:cxn ang="0">
                  <a:pos x="323" y="88"/>
                </a:cxn>
                <a:cxn ang="0">
                  <a:pos x="331" y="121"/>
                </a:cxn>
                <a:cxn ang="0">
                  <a:pos x="332" y="158"/>
                </a:cxn>
                <a:cxn ang="0">
                  <a:pos x="350" y="207"/>
                </a:cxn>
                <a:cxn ang="0">
                  <a:pos x="384" y="201"/>
                </a:cxn>
                <a:cxn ang="0">
                  <a:pos x="368" y="237"/>
                </a:cxn>
                <a:cxn ang="0">
                  <a:pos x="350" y="277"/>
                </a:cxn>
                <a:cxn ang="0">
                  <a:pos x="332" y="306"/>
                </a:cxn>
                <a:cxn ang="0">
                  <a:pos x="355" y="325"/>
                </a:cxn>
                <a:cxn ang="0">
                  <a:pos x="385" y="339"/>
                </a:cxn>
                <a:cxn ang="0">
                  <a:pos x="373" y="371"/>
                </a:cxn>
                <a:cxn ang="0">
                  <a:pos x="360" y="415"/>
                </a:cxn>
                <a:cxn ang="0">
                  <a:pos x="332" y="445"/>
                </a:cxn>
                <a:cxn ang="0">
                  <a:pos x="323" y="474"/>
                </a:cxn>
                <a:cxn ang="0">
                  <a:pos x="148" y="504"/>
                </a:cxn>
              </a:cxnLst>
              <a:rect l="0" t="0" r="r" b="b"/>
              <a:pathLst>
                <a:path w="386" h="513">
                  <a:moveTo>
                    <a:pt x="148" y="504"/>
                  </a:moveTo>
                  <a:lnTo>
                    <a:pt x="148" y="494"/>
                  </a:lnTo>
                  <a:lnTo>
                    <a:pt x="137" y="474"/>
                  </a:lnTo>
                  <a:lnTo>
                    <a:pt x="119" y="474"/>
                  </a:lnTo>
                  <a:lnTo>
                    <a:pt x="101" y="465"/>
                  </a:lnTo>
                  <a:lnTo>
                    <a:pt x="92" y="445"/>
                  </a:lnTo>
                  <a:lnTo>
                    <a:pt x="75" y="432"/>
                  </a:lnTo>
                  <a:lnTo>
                    <a:pt x="73" y="415"/>
                  </a:lnTo>
                  <a:lnTo>
                    <a:pt x="67" y="400"/>
                  </a:lnTo>
                  <a:lnTo>
                    <a:pt x="26" y="396"/>
                  </a:lnTo>
                  <a:lnTo>
                    <a:pt x="8" y="386"/>
                  </a:lnTo>
                  <a:lnTo>
                    <a:pt x="8" y="366"/>
                  </a:lnTo>
                  <a:lnTo>
                    <a:pt x="15" y="345"/>
                  </a:lnTo>
                  <a:lnTo>
                    <a:pt x="0" y="331"/>
                  </a:lnTo>
                  <a:lnTo>
                    <a:pt x="0" y="222"/>
                  </a:lnTo>
                  <a:lnTo>
                    <a:pt x="16" y="216"/>
                  </a:lnTo>
                  <a:lnTo>
                    <a:pt x="18" y="198"/>
                  </a:lnTo>
                  <a:lnTo>
                    <a:pt x="37" y="193"/>
                  </a:lnTo>
                  <a:lnTo>
                    <a:pt x="41" y="175"/>
                  </a:lnTo>
                  <a:lnTo>
                    <a:pt x="34" y="157"/>
                  </a:lnTo>
                  <a:lnTo>
                    <a:pt x="26" y="138"/>
                  </a:lnTo>
                  <a:lnTo>
                    <a:pt x="32" y="115"/>
                  </a:lnTo>
                  <a:lnTo>
                    <a:pt x="47" y="112"/>
                  </a:lnTo>
                  <a:lnTo>
                    <a:pt x="65" y="126"/>
                  </a:lnTo>
                  <a:lnTo>
                    <a:pt x="82" y="128"/>
                  </a:lnTo>
                  <a:lnTo>
                    <a:pt x="98" y="136"/>
                  </a:lnTo>
                  <a:lnTo>
                    <a:pt x="101" y="118"/>
                  </a:lnTo>
                  <a:lnTo>
                    <a:pt x="97" y="101"/>
                  </a:lnTo>
                  <a:lnTo>
                    <a:pt x="110" y="87"/>
                  </a:lnTo>
                  <a:lnTo>
                    <a:pt x="113" y="51"/>
                  </a:lnTo>
                  <a:lnTo>
                    <a:pt x="130" y="41"/>
                  </a:lnTo>
                  <a:lnTo>
                    <a:pt x="148" y="60"/>
                  </a:lnTo>
                  <a:lnTo>
                    <a:pt x="156" y="74"/>
                  </a:lnTo>
                  <a:lnTo>
                    <a:pt x="166" y="60"/>
                  </a:lnTo>
                  <a:lnTo>
                    <a:pt x="183" y="50"/>
                  </a:lnTo>
                  <a:lnTo>
                    <a:pt x="202" y="60"/>
                  </a:lnTo>
                  <a:lnTo>
                    <a:pt x="220" y="60"/>
                  </a:lnTo>
                  <a:lnTo>
                    <a:pt x="245" y="51"/>
                  </a:lnTo>
                  <a:lnTo>
                    <a:pt x="255" y="39"/>
                  </a:lnTo>
                  <a:lnTo>
                    <a:pt x="258" y="20"/>
                  </a:lnTo>
                  <a:lnTo>
                    <a:pt x="276" y="13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05" y="19"/>
                  </a:lnTo>
                  <a:lnTo>
                    <a:pt x="296" y="40"/>
                  </a:lnTo>
                  <a:lnTo>
                    <a:pt x="305" y="60"/>
                  </a:lnTo>
                  <a:lnTo>
                    <a:pt x="309" y="79"/>
                  </a:lnTo>
                  <a:lnTo>
                    <a:pt x="323" y="88"/>
                  </a:lnTo>
                  <a:lnTo>
                    <a:pt x="334" y="102"/>
                  </a:lnTo>
                  <a:lnTo>
                    <a:pt x="331" y="121"/>
                  </a:lnTo>
                  <a:lnTo>
                    <a:pt x="323" y="138"/>
                  </a:lnTo>
                  <a:lnTo>
                    <a:pt x="332" y="158"/>
                  </a:lnTo>
                  <a:lnTo>
                    <a:pt x="333" y="195"/>
                  </a:lnTo>
                  <a:lnTo>
                    <a:pt x="350" y="207"/>
                  </a:lnTo>
                  <a:lnTo>
                    <a:pt x="368" y="198"/>
                  </a:lnTo>
                  <a:lnTo>
                    <a:pt x="384" y="201"/>
                  </a:lnTo>
                  <a:lnTo>
                    <a:pt x="385" y="224"/>
                  </a:lnTo>
                  <a:lnTo>
                    <a:pt x="368" y="237"/>
                  </a:lnTo>
                  <a:lnTo>
                    <a:pt x="355" y="257"/>
                  </a:lnTo>
                  <a:lnTo>
                    <a:pt x="350" y="277"/>
                  </a:lnTo>
                  <a:lnTo>
                    <a:pt x="347" y="298"/>
                  </a:lnTo>
                  <a:lnTo>
                    <a:pt x="332" y="306"/>
                  </a:lnTo>
                  <a:lnTo>
                    <a:pt x="335" y="321"/>
                  </a:lnTo>
                  <a:lnTo>
                    <a:pt x="355" y="325"/>
                  </a:lnTo>
                  <a:lnTo>
                    <a:pt x="368" y="336"/>
                  </a:lnTo>
                  <a:lnTo>
                    <a:pt x="385" y="339"/>
                  </a:lnTo>
                  <a:lnTo>
                    <a:pt x="386" y="355"/>
                  </a:lnTo>
                  <a:lnTo>
                    <a:pt x="373" y="371"/>
                  </a:lnTo>
                  <a:lnTo>
                    <a:pt x="362" y="392"/>
                  </a:lnTo>
                  <a:lnTo>
                    <a:pt x="360" y="415"/>
                  </a:lnTo>
                  <a:lnTo>
                    <a:pt x="350" y="432"/>
                  </a:lnTo>
                  <a:lnTo>
                    <a:pt x="332" y="445"/>
                  </a:lnTo>
                  <a:lnTo>
                    <a:pt x="320" y="455"/>
                  </a:lnTo>
                  <a:lnTo>
                    <a:pt x="323" y="474"/>
                  </a:lnTo>
                  <a:lnTo>
                    <a:pt x="313" y="513"/>
                  </a:lnTo>
                  <a:lnTo>
                    <a:pt x="148" y="504"/>
                  </a:lnTo>
                  <a:close/>
                </a:path>
              </a:pathLst>
            </a:custGeom>
            <a:solidFill>
              <a:srgbClr val="0085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6" name="Freeform 28"/>
            <p:cNvSpPr>
              <a:spLocks/>
            </p:cNvSpPr>
            <p:nvPr/>
          </p:nvSpPr>
          <p:spPr bwMode="auto">
            <a:xfrm>
              <a:off x="3154" y="3579"/>
              <a:ext cx="10" cy="1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74"/>
                </a:cxn>
                <a:cxn ang="0">
                  <a:pos x="29" y="371"/>
                </a:cxn>
                <a:cxn ang="0">
                  <a:pos x="29" y="0"/>
                </a:cxn>
                <a:cxn ang="0">
                  <a:pos x="0" y="6"/>
                </a:cxn>
              </a:cxnLst>
              <a:rect l="0" t="0" r="r" b="b"/>
              <a:pathLst>
                <a:path w="29" h="374">
                  <a:moveTo>
                    <a:pt x="0" y="6"/>
                  </a:moveTo>
                  <a:lnTo>
                    <a:pt x="0" y="374"/>
                  </a:lnTo>
                  <a:lnTo>
                    <a:pt x="29" y="371"/>
                  </a:lnTo>
                  <a:lnTo>
                    <a:pt x="2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7" name="Freeform 29"/>
            <p:cNvSpPr>
              <a:spLocks/>
            </p:cNvSpPr>
            <p:nvPr/>
          </p:nvSpPr>
          <p:spPr bwMode="auto">
            <a:xfrm>
              <a:off x="3084" y="3594"/>
              <a:ext cx="9" cy="1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60"/>
                </a:cxn>
                <a:cxn ang="0">
                  <a:pos x="26" y="357"/>
                </a:cxn>
                <a:cxn ang="0">
                  <a:pos x="26" y="0"/>
                </a:cxn>
                <a:cxn ang="0">
                  <a:pos x="0" y="6"/>
                </a:cxn>
              </a:cxnLst>
              <a:rect l="0" t="0" r="r" b="b"/>
              <a:pathLst>
                <a:path w="26" h="360">
                  <a:moveTo>
                    <a:pt x="0" y="6"/>
                  </a:moveTo>
                  <a:lnTo>
                    <a:pt x="0" y="360"/>
                  </a:lnTo>
                  <a:lnTo>
                    <a:pt x="26" y="357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8" name="Freeform 30"/>
            <p:cNvSpPr>
              <a:spLocks/>
            </p:cNvSpPr>
            <p:nvPr/>
          </p:nvSpPr>
          <p:spPr bwMode="auto">
            <a:xfrm>
              <a:off x="3014" y="3608"/>
              <a:ext cx="8" cy="1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45"/>
                </a:cxn>
                <a:cxn ang="0">
                  <a:pos x="23" y="342"/>
                </a:cxn>
                <a:cxn ang="0">
                  <a:pos x="23" y="0"/>
                </a:cxn>
                <a:cxn ang="0">
                  <a:pos x="0" y="5"/>
                </a:cxn>
              </a:cxnLst>
              <a:rect l="0" t="0" r="r" b="b"/>
              <a:pathLst>
                <a:path w="23" h="345">
                  <a:moveTo>
                    <a:pt x="0" y="5"/>
                  </a:moveTo>
                  <a:lnTo>
                    <a:pt x="0" y="345"/>
                  </a:lnTo>
                  <a:lnTo>
                    <a:pt x="23" y="342"/>
                  </a:lnTo>
                  <a:lnTo>
                    <a:pt x="2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39" name="Freeform 31"/>
            <p:cNvSpPr>
              <a:spLocks/>
            </p:cNvSpPr>
            <p:nvPr/>
          </p:nvSpPr>
          <p:spPr bwMode="auto">
            <a:xfrm>
              <a:off x="2944" y="3623"/>
              <a:ext cx="7" cy="1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0"/>
                </a:cxn>
                <a:cxn ang="0">
                  <a:pos x="20" y="328"/>
                </a:cxn>
                <a:cxn ang="0">
                  <a:pos x="20" y="0"/>
                </a:cxn>
                <a:cxn ang="0">
                  <a:pos x="0" y="5"/>
                </a:cxn>
              </a:cxnLst>
              <a:rect l="0" t="0" r="r" b="b"/>
              <a:pathLst>
                <a:path w="20" h="330">
                  <a:moveTo>
                    <a:pt x="0" y="5"/>
                  </a:moveTo>
                  <a:lnTo>
                    <a:pt x="0" y="330"/>
                  </a:lnTo>
                  <a:lnTo>
                    <a:pt x="20" y="328"/>
                  </a:lnTo>
                  <a:lnTo>
                    <a:pt x="2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0" name="Freeform 32"/>
            <p:cNvSpPr>
              <a:spLocks/>
            </p:cNvSpPr>
            <p:nvPr/>
          </p:nvSpPr>
          <p:spPr bwMode="auto">
            <a:xfrm>
              <a:off x="2875" y="3637"/>
              <a:ext cx="6" cy="10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316"/>
                </a:cxn>
                <a:cxn ang="0">
                  <a:pos x="18" y="312"/>
                </a:cxn>
                <a:cxn ang="0">
                  <a:pos x="18" y="0"/>
                </a:cxn>
                <a:cxn ang="0">
                  <a:pos x="0" y="4"/>
                </a:cxn>
              </a:cxnLst>
              <a:rect l="0" t="0" r="r" b="b"/>
              <a:pathLst>
                <a:path w="18" h="316">
                  <a:moveTo>
                    <a:pt x="0" y="4"/>
                  </a:moveTo>
                  <a:lnTo>
                    <a:pt x="0" y="316"/>
                  </a:lnTo>
                  <a:lnTo>
                    <a:pt x="18" y="312"/>
                  </a:lnTo>
                  <a:lnTo>
                    <a:pt x="1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1" name="Freeform 33"/>
            <p:cNvSpPr>
              <a:spLocks/>
            </p:cNvSpPr>
            <p:nvPr/>
          </p:nvSpPr>
          <p:spPr bwMode="auto">
            <a:xfrm>
              <a:off x="3200" y="3708"/>
              <a:ext cx="10" cy="13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97"/>
                </a:cxn>
                <a:cxn ang="0">
                  <a:pos x="29" y="392"/>
                </a:cxn>
                <a:cxn ang="0">
                  <a:pos x="29" y="0"/>
                </a:cxn>
                <a:cxn ang="0">
                  <a:pos x="0" y="3"/>
                </a:cxn>
              </a:cxnLst>
              <a:rect l="0" t="0" r="r" b="b"/>
              <a:pathLst>
                <a:path w="29" h="397">
                  <a:moveTo>
                    <a:pt x="0" y="3"/>
                  </a:moveTo>
                  <a:lnTo>
                    <a:pt x="0" y="397"/>
                  </a:lnTo>
                  <a:lnTo>
                    <a:pt x="29" y="39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2" name="Freeform 34"/>
            <p:cNvSpPr>
              <a:spLocks/>
            </p:cNvSpPr>
            <p:nvPr/>
          </p:nvSpPr>
          <p:spPr bwMode="auto">
            <a:xfrm>
              <a:off x="3130" y="3719"/>
              <a:ext cx="10" cy="1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82"/>
                </a:cxn>
                <a:cxn ang="0">
                  <a:pos x="29" y="378"/>
                </a:cxn>
                <a:cxn ang="0">
                  <a:pos x="29" y="0"/>
                </a:cxn>
                <a:cxn ang="0">
                  <a:pos x="0" y="3"/>
                </a:cxn>
              </a:cxnLst>
              <a:rect l="0" t="0" r="r" b="b"/>
              <a:pathLst>
                <a:path w="29" h="382">
                  <a:moveTo>
                    <a:pt x="0" y="3"/>
                  </a:moveTo>
                  <a:lnTo>
                    <a:pt x="0" y="382"/>
                  </a:lnTo>
                  <a:lnTo>
                    <a:pt x="29" y="378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3" name="Freeform 35"/>
            <p:cNvSpPr>
              <a:spLocks/>
            </p:cNvSpPr>
            <p:nvPr/>
          </p:nvSpPr>
          <p:spPr bwMode="auto">
            <a:xfrm>
              <a:off x="3059" y="3729"/>
              <a:ext cx="9" cy="12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68"/>
                </a:cxn>
                <a:cxn ang="0">
                  <a:pos x="27" y="365"/>
                </a:cxn>
                <a:cxn ang="0">
                  <a:pos x="27" y="0"/>
                </a:cxn>
                <a:cxn ang="0">
                  <a:pos x="0" y="2"/>
                </a:cxn>
              </a:cxnLst>
              <a:rect l="0" t="0" r="r" b="b"/>
              <a:pathLst>
                <a:path w="27" h="368">
                  <a:moveTo>
                    <a:pt x="0" y="2"/>
                  </a:moveTo>
                  <a:lnTo>
                    <a:pt x="0" y="368"/>
                  </a:lnTo>
                  <a:lnTo>
                    <a:pt x="27" y="365"/>
                  </a:lnTo>
                  <a:lnTo>
                    <a:pt x="2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4" name="Freeform 36"/>
            <p:cNvSpPr>
              <a:spLocks/>
            </p:cNvSpPr>
            <p:nvPr/>
          </p:nvSpPr>
          <p:spPr bwMode="auto">
            <a:xfrm>
              <a:off x="2988" y="3738"/>
              <a:ext cx="7" cy="1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95"/>
                </a:cxn>
                <a:cxn ang="0">
                  <a:pos x="22" y="392"/>
                </a:cxn>
                <a:cxn ang="0">
                  <a:pos x="22" y="0"/>
                </a:cxn>
                <a:cxn ang="0">
                  <a:pos x="0" y="2"/>
                </a:cxn>
              </a:cxnLst>
              <a:rect l="0" t="0" r="r" b="b"/>
              <a:pathLst>
                <a:path w="22" h="395">
                  <a:moveTo>
                    <a:pt x="0" y="2"/>
                  </a:moveTo>
                  <a:lnTo>
                    <a:pt x="0" y="395"/>
                  </a:lnTo>
                  <a:lnTo>
                    <a:pt x="22" y="392"/>
                  </a:lnTo>
                  <a:lnTo>
                    <a:pt x="2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5" name="Freeform 37"/>
            <p:cNvSpPr>
              <a:spLocks/>
            </p:cNvSpPr>
            <p:nvPr/>
          </p:nvSpPr>
          <p:spPr bwMode="auto">
            <a:xfrm>
              <a:off x="2917" y="3748"/>
              <a:ext cx="7" cy="1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96"/>
                </a:cxn>
                <a:cxn ang="0">
                  <a:pos x="20" y="393"/>
                </a:cxn>
                <a:cxn ang="0">
                  <a:pos x="20" y="0"/>
                </a:cxn>
                <a:cxn ang="0">
                  <a:pos x="0" y="2"/>
                </a:cxn>
              </a:cxnLst>
              <a:rect l="0" t="0" r="r" b="b"/>
              <a:pathLst>
                <a:path w="20" h="396">
                  <a:moveTo>
                    <a:pt x="0" y="2"/>
                  </a:moveTo>
                  <a:lnTo>
                    <a:pt x="0" y="396"/>
                  </a:lnTo>
                  <a:lnTo>
                    <a:pt x="20" y="393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6" name="Freeform 38"/>
            <p:cNvSpPr>
              <a:spLocks/>
            </p:cNvSpPr>
            <p:nvPr/>
          </p:nvSpPr>
          <p:spPr bwMode="auto">
            <a:xfrm>
              <a:off x="2846" y="3758"/>
              <a:ext cx="6" cy="13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95"/>
                </a:cxn>
                <a:cxn ang="0">
                  <a:pos x="18" y="393"/>
                </a:cxn>
                <a:cxn ang="0">
                  <a:pos x="18" y="0"/>
                </a:cxn>
                <a:cxn ang="0">
                  <a:pos x="0" y="3"/>
                </a:cxn>
              </a:cxnLst>
              <a:rect l="0" t="0" r="r" b="b"/>
              <a:pathLst>
                <a:path w="18" h="395">
                  <a:moveTo>
                    <a:pt x="0" y="3"/>
                  </a:moveTo>
                  <a:lnTo>
                    <a:pt x="0" y="395"/>
                  </a:lnTo>
                  <a:lnTo>
                    <a:pt x="18" y="393"/>
                  </a:lnTo>
                  <a:lnTo>
                    <a:pt x="1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7" name="Line 39"/>
            <p:cNvSpPr>
              <a:spLocks noChangeShapeType="1"/>
            </p:cNvSpPr>
            <p:nvPr/>
          </p:nvSpPr>
          <p:spPr bwMode="auto">
            <a:xfrm>
              <a:off x="3256" y="3530"/>
              <a:ext cx="1" cy="3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8" name="Freeform 40"/>
            <p:cNvSpPr>
              <a:spLocks/>
            </p:cNvSpPr>
            <p:nvPr/>
          </p:nvSpPr>
          <p:spPr bwMode="auto">
            <a:xfrm>
              <a:off x="3065" y="3858"/>
              <a:ext cx="228" cy="186"/>
            </a:xfrm>
            <a:custGeom>
              <a:avLst/>
              <a:gdLst/>
              <a:ahLst/>
              <a:cxnLst>
                <a:cxn ang="0">
                  <a:pos x="136" y="500"/>
                </a:cxn>
                <a:cxn ang="0">
                  <a:pos x="100" y="480"/>
                </a:cxn>
                <a:cxn ang="0">
                  <a:pos x="80" y="457"/>
                </a:cxn>
                <a:cxn ang="0">
                  <a:pos x="63" y="421"/>
                </a:cxn>
                <a:cxn ang="0">
                  <a:pos x="35" y="399"/>
                </a:cxn>
                <a:cxn ang="0">
                  <a:pos x="11" y="372"/>
                </a:cxn>
                <a:cxn ang="0">
                  <a:pos x="7" y="263"/>
                </a:cxn>
                <a:cxn ang="0">
                  <a:pos x="4" y="231"/>
                </a:cxn>
                <a:cxn ang="0">
                  <a:pos x="53" y="220"/>
                </a:cxn>
                <a:cxn ang="0">
                  <a:pos x="57" y="200"/>
                </a:cxn>
                <a:cxn ang="0">
                  <a:pos x="51" y="172"/>
                </a:cxn>
                <a:cxn ang="0">
                  <a:pos x="33" y="146"/>
                </a:cxn>
                <a:cxn ang="0">
                  <a:pos x="76" y="128"/>
                </a:cxn>
                <a:cxn ang="0">
                  <a:pos x="106" y="136"/>
                </a:cxn>
                <a:cxn ang="0">
                  <a:pos x="136" y="154"/>
                </a:cxn>
                <a:cxn ang="0">
                  <a:pos x="173" y="164"/>
                </a:cxn>
                <a:cxn ang="0">
                  <a:pos x="184" y="130"/>
                </a:cxn>
                <a:cxn ang="0">
                  <a:pos x="220" y="114"/>
                </a:cxn>
                <a:cxn ang="0">
                  <a:pos x="247" y="94"/>
                </a:cxn>
                <a:cxn ang="0">
                  <a:pos x="257" y="45"/>
                </a:cxn>
                <a:cxn ang="0">
                  <a:pos x="275" y="36"/>
                </a:cxn>
                <a:cxn ang="0">
                  <a:pos x="290" y="6"/>
                </a:cxn>
                <a:cxn ang="0">
                  <a:pos x="311" y="28"/>
                </a:cxn>
                <a:cxn ang="0">
                  <a:pos x="327" y="65"/>
                </a:cxn>
                <a:cxn ang="0">
                  <a:pos x="331" y="105"/>
                </a:cxn>
                <a:cxn ang="0">
                  <a:pos x="341" y="124"/>
                </a:cxn>
                <a:cxn ang="0">
                  <a:pos x="363" y="134"/>
                </a:cxn>
                <a:cxn ang="0">
                  <a:pos x="374" y="172"/>
                </a:cxn>
                <a:cxn ang="0">
                  <a:pos x="399" y="175"/>
                </a:cxn>
                <a:cxn ang="0">
                  <a:pos x="413" y="146"/>
                </a:cxn>
                <a:cxn ang="0">
                  <a:pos x="433" y="126"/>
                </a:cxn>
                <a:cxn ang="0">
                  <a:pos x="451" y="114"/>
                </a:cxn>
                <a:cxn ang="0">
                  <a:pos x="478" y="94"/>
                </a:cxn>
                <a:cxn ang="0">
                  <a:pos x="507" y="74"/>
                </a:cxn>
                <a:cxn ang="0">
                  <a:pos x="535" y="70"/>
                </a:cxn>
                <a:cxn ang="0">
                  <a:pos x="562" y="94"/>
                </a:cxn>
                <a:cxn ang="0">
                  <a:pos x="571" y="114"/>
                </a:cxn>
                <a:cxn ang="0">
                  <a:pos x="591" y="134"/>
                </a:cxn>
                <a:cxn ang="0">
                  <a:pos x="645" y="146"/>
                </a:cxn>
                <a:cxn ang="0">
                  <a:pos x="642" y="170"/>
                </a:cxn>
                <a:cxn ang="0">
                  <a:pos x="644" y="191"/>
                </a:cxn>
                <a:cxn ang="0">
                  <a:pos x="654" y="223"/>
                </a:cxn>
                <a:cxn ang="0">
                  <a:pos x="664" y="253"/>
                </a:cxn>
                <a:cxn ang="0">
                  <a:pos x="682" y="272"/>
                </a:cxn>
                <a:cxn ang="0">
                  <a:pos x="659" y="296"/>
                </a:cxn>
                <a:cxn ang="0">
                  <a:pos x="640" y="321"/>
                </a:cxn>
                <a:cxn ang="0">
                  <a:pos x="641" y="360"/>
                </a:cxn>
                <a:cxn ang="0">
                  <a:pos x="617" y="391"/>
                </a:cxn>
                <a:cxn ang="0">
                  <a:pos x="617" y="415"/>
                </a:cxn>
                <a:cxn ang="0">
                  <a:pos x="660" y="426"/>
                </a:cxn>
                <a:cxn ang="0">
                  <a:pos x="664" y="453"/>
                </a:cxn>
                <a:cxn ang="0">
                  <a:pos x="654" y="558"/>
                </a:cxn>
              </a:cxnLst>
              <a:rect l="0" t="0" r="r" b="b"/>
              <a:pathLst>
                <a:path w="682" h="558">
                  <a:moveTo>
                    <a:pt x="142" y="515"/>
                  </a:moveTo>
                  <a:lnTo>
                    <a:pt x="136" y="500"/>
                  </a:lnTo>
                  <a:lnTo>
                    <a:pt x="114" y="493"/>
                  </a:lnTo>
                  <a:lnTo>
                    <a:pt x="100" y="480"/>
                  </a:lnTo>
                  <a:lnTo>
                    <a:pt x="97" y="461"/>
                  </a:lnTo>
                  <a:lnTo>
                    <a:pt x="80" y="457"/>
                  </a:lnTo>
                  <a:lnTo>
                    <a:pt x="66" y="443"/>
                  </a:lnTo>
                  <a:lnTo>
                    <a:pt x="63" y="421"/>
                  </a:lnTo>
                  <a:lnTo>
                    <a:pt x="59" y="404"/>
                  </a:lnTo>
                  <a:lnTo>
                    <a:pt x="35" y="399"/>
                  </a:lnTo>
                  <a:lnTo>
                    <a:pt x="26" y="382"/>
                  </a:lnTo>
                  <a:lnTo>
                    <a:pt x="11" y="372"/>
                  </a:lnTo>
                  <a:lnTo>
                    <a:pt x="0" y="359"/>
                  </a:lnTo>
                  <a:lnTo>
                    <a:pt x="7" y="263"/>
                  </a:lnTo>
                  <a:lnTo>
                    <a:pt x="5" y="248"/>
                  </a:lnTo>
                  <a:lnTo>
                    <a:pt x="4" y="231"/>
                  </a:lnTo>
                  <a:lnTo>
                    <a:pt x="16" y="223"/>
                  </a:lnTo>
                  <a:lnTo>
                    <a:pt x="53" y="220"/>
                  </a:lnTo>
                  <a:lnTo>
                    <a:pt x="72" y="210"/>
                  </a:lnTo>
                  <a:lnTo>
                    <a:pt x="57" y="200"/>
                  </a:lnTo>
                  <a:lnTo>
                    <a:pt x="49" y="188"/>
                  </a:lnTo>
                  <a:lnTo>
                    <a:pt x="51" y="172"/>
                  </a:lnTo>
                  <a:lnTo>
                    <a:pt x="34" y="164"/>
                  </a:lnTo>
                  <a:lnTo>
                    <a:pt x="33" y="146"/>
                  </a:lnTo>
                  <a:lnTo>
                    <a:pt x="46" y="135"/>
                  </a:lnTo>
                  <a:lnTo>
                    <a:pt x="76" y="128"/>
                  </a:lnTo>
                  <a:lnTo>
                    <a:pt x="92" y="123"/>
                  </a:lnTo>
                  <a:lnTo>
                    <a:pt x="106" y="136"/>
                  </a:lnTo>
                  <a:lnTo>
                    <a:pt x="123" y="142"/>
                  </a:lnTo>
                  <a:lnTo>
                    <a:pt x="136" y="154"/>
                  </a:lnTo>
                  <a:lnTo>
                    <a:pt x="154" y="154"/>
                  </a:lnTo>
                  <a:lnTo>
                    <a:pt x="173" y="164"/>
                  </a:lnTo>
                  <a:lnTo>
                    <a:pt x="183" y="150"/>
                  </a:lnTo>
                  <a:lnTo>
                    <a:pt x="184" y="130"/>
                  </a:lnTo>
                  <a:lnTo>
                    <a:pt x="204" y="127"/>
                  </a:lnTo>
                  <a:lnTo>
                    <a:pt x="220" y="114"/>
                  </a:lnTo>
                  <a:lnTo>
                    <a:pt x="239" y="111"/>
                  </a:lnTo>
                  <a:lnTo>
                    <a:pt x="247" y="94"/>
                  </a:lnTo>
                  <a:lnTo>
                    <a:pt x="248" y="62"/>
                  </a:lnTo>
                  <a:lnTo>
                    <a:pt x="257" y="45"/>
                  </a:lnTo>
                  <a:lnTo>
                    <a:pt x="268" y="52"/>
                  </a:lnTo>
                  <a:lnTo>
                    <a:pt x="275" y="36"/>
                  </a:lnTo>
                  <a:lnTo>
                    <a:pt x="280" y="0"/>
                  </a:lnTo>
                  <a:lnTo>
                    <a:pt x="290" y="6"/>
                  </a:lnTo>
                  <a:lnTo>
                    <a:pt x="294" y="26"/>
                  </a:lnTo>
                  <a:lnTo>
                    <a:pt x="311" y="28"/>
                  </a:lnTo>
                  <a:lnTo>
                    <a:pt x="314" y="48"/>
                  </a:lnTo>
                  <a:lnTo>
                    <a:pt x="327" y="65"/>
                  </a:lnTo>
                  <a:lnTo>
                    <a:pt x="331" y="85"/>
                  </a:lnTo>
                  <a:lnTo>
                    <a:pt x="331" y="105"/>
                  </a:lnTo>
                  <a:lnTo>
                    <a:pt x="321" y="124"/>
                  </a:lnTo>
                  <a:lnTo>
                    <a:pt x="341" y="124"/>
                  </a:lnTo>
                  <a:lnTo>
                    <a:pt x="357" y="118"/>
                  </a:lnTo>
                  <a:lnTo>
                    <a:pt x="363" y="134"/>
                  </a:lnTo>
                  <a:lnTo>
                    <a:pt x="358" y="164"/>
                  </a:lnTo>
                  <a:lnTo>
                    <a:pt x="374" y="172"/>
                  </a:lnTo>
                  <a:lnTo>
                    <a:pt x="390" y="168"/>
                  </a:lnTo>
                  <a:lnTo>
                    <a:pt x="399" y="175"/>
                  </a:lnTo>
                  <a:lnTo>
                    <a:pt x="404" y="162"/>
                  </a:lnTo>
                  <a:lnTo>
                    <a:pt x="413" y="146"/>
                  </a:lnTo>
                  <a:lnTo>
                    <a:pt x="425" y="141"/>
                  </a:lnTo>
                  <a:lnTo>
                    <a:pt x="433" y="126"/>
                  </a:lnTo>
                  <a:lnTo>
                    <a:pt x="440" y="115"/>
                  </a:lnTo>
                  <a:lnTo>
                    <a:pt x="451" y="114"/>
                  </a:lnTo>
                  <a:lnTo>
                    <a:pt x="469" y="108"/>
                  </a:lnTo>
                  <a:lnTo>
                    <a:pt x="478" y="94"/>
                  </a:lnTo>
                  <a:lnTo>
                    <a:pt x="490" y="78"/>
                  </a:lnTo>
                  <a:lnTo>
                    <a:pt x="507" y="74"/>
                  </a:lnTo>
                  <a:lnTo>
                    <a:pt x="524" y="62"/>
                  </a:lnTo>
                  <a:lnTo>
                    <a:pt x="535" y="70"/>
                  </a:lnTo>
                  <a:lnTo>
                    <a:pt x="553" y="74"/>
                  </a:lnTo>
                  <a:lnTo>
                    <a:pt x="562" y="94"/>
                  </a:lnTo>
                  <a:lnTo>
                    <a:pt x="562" y="123"/>
                  </a:lnTo>
                  <a:lnTo>
                    <a:pt x="571" y="114"/>
                  </a:lnTo>
                  <a:lnTo>
                    <a:pt x="574" y="130"/>
                  </a:lnTo>
                  <a:lnTo>
                    <a:pt x="591" y="134"/>
                  </a:lnTo>
                  <a:lnTo>
                    <a:pt x="610" y="143"/>
                  </a:lnTo>
                  <a:lnTo>
                    <a:pt x="645" y="146"/>
                  </a:lnTo>
                  <a:lnTo>
                    <a:pt x="654" y="164"/>
                  </a:lnTo>
                  <a:lnTo>
                    <a:pt x="642" y="170"/>
                  </a:lnTo>
                  <a:lnTo>
                    <a:pt x="654" y="184"/>
                  </a:lnTo>
                  <a:lnTo>
                    <a:pt x="644" y="191"/>
                  </a:lnTo>
                  <a:lnTo>
                    <a:pt x="654" y="204"/>
                  </a:lnTo>
                  <a:lnTo>
                    <a:pt x="654" y="223"/>
                  </a:lnTo>
                  <a:lnTo>
                    <a:pt x="651" y="243"/>
                  </a:lnTo>
                  <a:lnTo>
                    <a:pt x="664" y="253"/>
                  </a:lnTo>
                  <a:lnTo>
                    <a:pt x="681" y="256"/>
                  </a:lnTo>
                  <a:lnTo>
                    <a:pt x="682" y="272"/>
                  </a:lnTo>
                  <a:lnTo>
                    <a:pt x="672" y="292"/>
                  </a:lnTo>
                  <a:lnTo>
                    <a:pt x="659" y="296"/>
                  </a:lnTo>
                  <a:lnTo>
                    <a:pt x="654" y="311"/>
                  </a:lnTo>
                  <a:lnTo>
                    <a:pt x="640" y="321"/>
                  </a:lnTo>
                  <a:lnTo>
                    <a:pt x="635" y="342"/>
                  </a:lnTo>
                  <a:lnTo>
                    <a:pt x="641" y="360"/>
                  </a:lnTo>
                  <a:lnTo>
                    <a:pt x="626" y="372"/>
                  </a:lnTo>
                  <a:lnTo>
                    <a:pt x="617" y="391"/>
                  </a:lnTo>
                  <a:lnTo>
                    <a:pt x="603" y="401"/>
                  </a:lnTo>
                  <a:lnTo>
                    <a:pt x="617" y="415"/>
                  </a:lnTo>
                  <a:lnTo>
                    <a:pt x="641" y="421"/>
                  </a:lnTo>
                  <a:lnTo>
                    <a:pt x="660" y="426"/>
                  </a:lnTo>
                  <a:lnTo>
                    <a:pt x="669" y="438"/>
                  </a:lnTo>
                  <a:lnTo>
                    <a:pt x="664" y="453"/>
                  </a:lnTo>
                  <a:lnTo>
                    <a:pt x="649" y="469"/>
                  </a:lnTo>
                  <a:lnTo>
                    <a:pt x="654" y="558"/>
                  </a:lnTo>
                  <a:lnTo>
                    <a:pt x="142" y="515"/>
                  </a:lnTo>
                  <a:close/>
                </a:path>
              </a:pathLst>
            </a:custGeom>
            <a:solidFill>
              <a:srgbClr val="0085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49" name="Freeform 41"/>
            <p:cNvSpPr>
              <a:spLocks/>
            </p:cNvSpPr>
            <p:nvPr/>
          </p:nvSpPr>
          <p:spPr bwMode="auto">
            <a:xfrm>
              <a:off x="2787" y="3771"/>
              <a:ext cx="285" cy="283"/>
            </a:xfrm>
            <a:custGeom>
              <a:avLst/>
              <a:gdLst/>
              <a:ahLst/>
              <a:cxnLst>
                <a:cxn ang="0">
                  <a:pos x="130" y="761"/>
                </a:cxn>
                <a:cxn ang="0">
                  <a:pos x="130" y="732"/>
                </a:cxn>
                <a:cxn ang="0">
                  <a:pos x="87" y="703"/>
                </a:cxn>
                <a:cxn ang="0">
                  <a:pos x="71" y="633"/>
                </a:cxn>
                <a:cxn ang="0">
                  <a:pos x="45" y="594"/>
                </a:cxn>
                <a:cxn ang="0">
                  <a:pos x="29" y="543"/>
                </a:cxn>
                <a:cxn ang="0">
                  <a:pos x="51" y="492"/>
                </a:cxn>
                <a:cxn ang="0">
                  <a:pos x="0" y="465"/>
                </a:cxn>
                <a:cxn ang="0">
                  <a:pos x="47" y="434"/>
                </a:cxn>
                <a:cxn ang="0">
                  <a:pos x="92" y="395"/>
                </a:cxn>
                <a:cxn ang="0">
                  <a:pos x="83" y="335"/>
                </a:cxn>
                <a:cxn ang="0">
                  <a:pos x="92" y="257"/>
                </a:cxn>
                <a:cxn ang="0">
                  <a:pos x="139" y="217"/>
                </a:cxn>
                <a:cxn ang="0">
                  <a:pos x="145" y="161"/>
                </a:cxn>
                <a:cxn ang="0">
                  <a:pos x="195" y="193"/>
                </a:cxn>
                <a:cxn ang="0">
                  <a:pos x="215" y="157"/>
                </a:cxn>
                <a:cxn ang="0">
                  <a:pos x="260" y="129"/>
                </a:cxn>
                <a:cxn ang="0">
                  <a:pos x="234" y="82"/>
                </a:cxn>
                <a:cxn ang="0">
                  <a:pos x="295" y="59"/>
                </a:cxn>
                <a:cxn ang="0">
                  <a:pos x="351" y="67"/>
                </a:cxn>
                <a:cxn ang="0">
                  <a:pos x="388" y="29"/>
                </a:cxn>
                <a:cxn ang="0">
                  <a:pos x="436" y="1"/>
                </a:cxn>
                <a:cxn ang="0">
                  <a:pos x="479" y="33"/>
                </a:cxn>
                <a:cxn ang="0">
                  <a:pos x="508" y="88"/>
                </a:cxn>
                <a:cxn ang="0">
                  <a:pos x="537" y="118"/>
                </a:cxn>
                <a:cxn ang="0">
                  <a:pos x="527" y="166"/>
                </a:cxn>
                <a:cxn ang="0">
                  <a:pos x="575" y="175"/>
                </a:cxn>
                <a:cxn ang="0">
                  <a:pos x="610" y="178"/>
                </a:cxn>
                <a:cxn ang="0">
                  <a:pos x="657" y="165"/>
                </a:cxn>
                <a:cxn ang="0">
                  <a:pos x="703" y="178"/>
                </a:cxn>
                <a:cxn ang="0">
                  <a:pos x="708" y="227"/>
                </a:cxn>
                <a:cxn ang="0">
                  <a:pos x="666" y="259"/>
                </a:cxn>
                <a:cxn ang="0">
                  <a:pos x="693" y="287"/>
                </a:cxn>
                <a:cxn ang="0">
                  <a:pos x="739" y="308"/>
                </a:cxn>
                <a:cxn ang="0">
                  <a:pos x="767" y="346"/>
                </a:cxn>
                <a:cxn ang="0">
                  <a:pos x="819" y="379"/>
                </a:cxn>
                <a:cxn ang="0">
                  <a:pos x="786" y="398"/>
                </a:cxn>
                <a:cxn ang="0">
                  <a:pos x="739" y="435"/>
                </a:cxn>
                <a:cxn ang="0">
                  <a:pos x="749" y="465"/>
                </a:cxn>
                <a:cxn ang="0">
                  <a:pos x="805" y="493"/>
                </a:cxn>
                <a:cxn ang="0">
                  <a:pos x="848" y="530"/>
                </a:cxn>
                <a:cxn ang="0">
                  <a:pos x="847" y="585"/>
                </a:cxn>
                <a:cxn ang="0">
                  <a:pos x="831" y="631"/>
                </a:cxn>
                <a:cxn ang="0">
                  <a:pos x="770" y="666"/>
                </a:cxn>
                <a:cxn ang="0">
                  <a:pos x="720" y="712"/>
                </a:cxn>
                <a:cxn ang="0">
                  <a:pos x="684" y="771"/>
                </a:cxn>
              </a:cxnLst>
              <a:rect l="0" t="0" r="r" b="b"/>
              <a:pathLst>
                <a:path w="853" h="849">
                  <a:moveTo>
                    <a:pt x="139" y="782"/>
                  </a:moveTo>
                  <a:lnTo>
                    <a:pt x="149" y="771"/>
                  </a:lnTo>
                  <a:lnTo>
                    <a:pt x="130" y="761"/>
                  </a:lnTo>
                  <a:lnTo>
                    <a:pt x="132" y="746"/>
                  </a:lnTo>
                  <a:lnTo>
                    <a:pt x="148" y="741"/>
                  </a:lnTo>
                  <a:lnTo>
                    <a:pt x="130" y="732"/>
                  </a:lnTo>
                  <a:lnTo>
                    <a:pt x="112" y="733"/>
                  </a:lnTo>
                  <a:lnTo>
                    <a:pt x="101" y="721"/>
                  </a:lnTo>
                  <a:lnTo>
                    <a:pt x="87" y="703"/>
                  </a:lnTo>
                  <a:lnTo>
                    <a:pt x="83" y="672"/>
                  </a:lnTo>
                  <a:lnTo>
                    <a:pt x="75" y="652"/>
                  </a:lnTo>
                  <a:lnTo>
                    <a:pt x="71" y="633"/>
                  </a:lnTo>
                  <a:lnTo>
                    <a:pt x="48" y="629"/>
                  </a:lnTo>
                  <a:lnTo>
                    <a:pt x="37" y="613"/>
                  </a:lnTo>
                  <a:lnTo>
                    <a:pt x="45" y="594"/>
                  </a:lnTo>
                  <a:lnTo>
                    <a:pt x="44" y="573"/>
                  </a:lnTo>
                  <a:lnTo>
                    <a:pt x="29" y="563"/>
                  </a:lnTo>
                  <a:lnTo>
                    <a:pt x="29" y="543"/>
                  </a:lnTo>
                  <a:lnTo>
                    <a:pt x="37" y="524"/>
                  </a:lnTo>
                  <a:lnTo>
                    <a:pt x="37" y="504"/>
                  </a:lnTo>
                  <a:lnTo>
                    <a:pt x="51" y="492"/>
                  </a:lnTo>
                  <a:lnTo>
                    <a:pt x="37" y="484"/>
                  </a:lnTo>
                  <a:lnTo>
                    <a:pt x="5" y="479"/>
                  </a:lnTo>
                  <a:lnTo>
                    <a:pt x="0" y="465"/>
                  </a:lnTo>
                  <a:lnTo>
                    <a:pt x="10" y="445"/>
                  </a:lnTo>
                  <a:lnTo>
                    <a:pt x="29" y="445"/>
                  </a:lnTo>
                  <a:lnTo>
                    <a:pt x="47" y="434"/>
                  </a:lnTo>
                  <a:lnTo>
                    <a:pt x="71" y="429"/>
                  </a:lnTo>
                  <a:lnTo>
                    <a:pt x="87" y="414"/>
                  </a:lnTo>
                  <a:lnTo>
                    <a:pt x="92" y="395"/>
                  </a:lnTo>
                  <a:lnTo>
                    <a:pt x="92" y="375"/>
                  </a:lnTo>
                  <a:lnTo>
                    <a:pt x="83" y="355"/>
                  </a:lnTo>
                  <a:lnTo>
                    <a:pt x="83" y="335"/>
                  </a:lnTo>
                  <a:lnTo>
                    <a:pt x="97" y="326"/>
                  </a:lnTo>
                  <a:lnTo>
                    <a:pt x="90" y="288"/>
                  </a:lnTo>
                  <a:lnTo>
                    <a:pt x="92" y="257"/>
                  </a:lnTo>
                  <a:lnTo>
                    <a:pt x="106" y="241"/>
                  </a:lnTo>
                  <a:lnTo>
                    <a:pt x="133" y="236"/>
                  </a:lnTo>
                  <a:lnTo>
                    <a:pt x="139" y="217"/>
                  </a:lnTo>
                  <a:lnTo>
                    <a:pt x="130" y="197"/>
                  </a:lnTo>
                  <a:lnTo>
                    <a:pt x="130" y="178"/>
                  </a:lnTo>
                  <a:lnTo>
                    <a:pt x="145" y="161"/>
                  </a:lnTo>
                  <a:lnTo>
                    <a:pt x="167" y="158"/>
                  </a:lnTo>
                  <a:lnTo>
                    <a:pt x="176" y="178"/>
                  </a:lnTo>
                  <a:lnTo>
                    <a:pt x="195" y="193"/>
                  </a:lnTo>
                  <a:lnTo>
                    <a:pt x="213" y="195"/>
                  </a:lnTo>
                  <a:lnTo>
                    <a:pt x="222" y="178"/>
                  </a:lnTo>
                  <a:lnTo>
                    <a:pt x="215" y="157"/>
                  </a:lnTo>
                  <a:lnTo>
                    <a:pt x="231" y="149"/>
                  </a:lnTo>
                  <a:lnTo>
                    <a:pt x="251" y="145"/>
                  </a:lnTo>
                  <a:lnTo>
                    <a:pt x="260" y="129"/>
                  </a:lnTo>
                  <a:lnTo>
                    <a:pt x="249" y="108"/>
                  </a:lnTo>
                  <a:lnTo>
                    <a:pt x="231" y="99"/>
                  </a:lnTo>
                  <a:lnTo>
                    <a:pt x="234" y="82"/>
                  </a:lnTo>
                  <a:lnTo>
                    <a:pt x="249" y="79"/>
                  </a:lnTo>
                  <a:lnTo>
                    <a:pt x="263" y="61"/>
                  </a:lnTo>
                  <a:lnTo>
                    <a:pt x="295" y="59"/>
                  </a:lnTo>
                  <a:lnTo>
                    <a:pt x="314" y="52"/>
                  </a:lnTo>
                  <a:lnTo>
                    <a:pt x="337" y="58"/>
                  </a:lnTo>
                  <a:lnTo>
                    <a:pt x="351" y="67"/>
                  </a:lnTo>
                  <a:lnTo>
                    <a:pt x="369" y="65"/>
                  </a:lnTo>
                  <a:lnTo>
                    <a:pt x="379" y="49"/>
                  </a:lnTo>
                  <a:lnTo>
                    <a:pt x="388" y="29"/>
                  </a:lnTo>
                  <a:lnTo>
                    <a:pt x="406" y="19"/>
                  </a:lnTo>
                  <a:lnTo>
                    <a:pt x="425" y="19"/>
                  </a:lnTo>
                  <a:lnTo>
                    <a:pt x="436" y="1"/>
                  </a:lnTo>
                  <a:lnTo>
                    <a:pt x="453" y="0"/>
                  </a:lnTo>
                  <a:lnTo>
                    <a:pt x="462" y="19"/>
                  </a:lnTo>
                  <a:lnTo>
                    <a:pt x="479" y="33"/>
                  </a:lnTo>
                  <a:lnTo>
                    <a:pt x="481" y="68"/>
                  </a:lnTo>
                  <a:lnTo>
                    <a:pt x="477" y="83"/>
                  </a:lnTo>
                  <a:lnTo>
                    <a:pt x="508" y="88"/>
                  </a:lnTo>
                  <a:lnTo>
                    <a:pt x="527" y="97"/>
                  </a:lnTo>
                  <a:lnTo>
                    <a:pt x="540" y="103"/>
                  </a:lnTo>
                  <a:lnTo>
                    <a:pt x="537" y="118"/>
                  </a:lnTo>
                  <a:lnTo>
                    <a:pt x="539" y="136"/>
                  </a:lnTo>
                  <a:lnTo>
                    <a:pt x="527" y="149"/>
                  </a:lnTo>
                  <a:lnTo>
                    <a:pt x="527" y="166"/>
                  </a:lnTo>
                  <a:lnTo>
                    <a:pt x="546" y="168"/>
                  </a:lnTo>
                  <a:lnTo>
                    <a:pt x="562" y="161"/>
                  </a:lnTo>
                  <a:lnTo>
                    <a:pt x="575" y="175"/>
                  </a:lnTo>
                  <a:lnTo>
                    <a:pt x="592" y="168"/>
                  </a:lnTo>
                  <a:lnTo>
                    <a:pt x="606" y="165"/>
                  </a:lnTo>
                  <a:lnTo>
                    <a:pt x="610" y="178"/>
                  </a:lnTo>
                  <a:lnTo>
                    <a:pt x="628" y="157"/>
                  </a:lnTo>
                  <a:lnTo>
                    <a:pt x="647" y="154"/>
                  </a:lnTo>
                  <a:lnTo>
                    <a:pt x="657" y="165"/>
                  </a:lnTo>
                  <a:lnTo>
                    <a:pt x="674" y="168"/>
                  </a:lnTo>
                  <a:lnTo>
                    <a:pt x="693" y="163"/>
                  </a:lnTo>
                  <a:lnTo>
                    <a:pt x="703" y="178"/>
                  </a:lnTo>
                  <a:lnTo>
                    <a:pt x="703" y="197"/>
                  </a:lnTo>
                  <a:lnTo>
                    <a:pt x="694" y="213"/>
                  </a:lnTo>
                  <a:lnTo>
                    <a:pt x="708" y="227"/>
                  </a:lnTo>
                  <a:lnTo>
                    <a:pt x="703" y="247"/>
                  </a:lnTo>
                  <a:lnTo>
                    <a:pt x="684" y="257"/>
                  </a:lnTo>
                  <a:lnTo>
                    <a:pt x="666" y="259"/>
                  </a:lnTo>
                  <a:lnTo>
                    <a:pt x="659" y="277"/>
                  </a:lnTo>
                  <a:lnTo>
                    <a:pt x="674" y="287"/>
                  </a:lnTo>
                  <a:lnTo>
                    <a:pt x="693" y="287"/>
                  </a:lnTo>
                  <a:lnTo>
                    <a:pt x="712" y="293"/>
                  </a:lnTo>
                  <a:lnTo>
                    <a:pt x="723" y="304"/>
                  </a:lnTo>
                  <a:lnTo>
                    <a:pt x="739" y="308"/>
                  </a:lnTo>
                  <a:lnTo>
                    <a:pt x="742" y="323"/>
                  </a:lnTo>
                  <a:lnTo>
                    <a:pt x="755" y="328"/>
                  </a:lnTo>
                  <a:lnTo>
                    <a:pt x="767" y="346"/>
                  </a:lnTo>
                  <a:lnTo>
                    <a:pt x="788" y="358"/>
                  </a:lnTo>
                  <a:lnTo>
                    <a:pt x="806" y="366"/>
                  </a:lnTo>
                  <a:lnTo>
                    <a:pt x="819" y="379"/>
                  </a:lnTo>
                  <a:lnTo>
                    <a:pt x="818" y="398"/>
                  </a:lnTo>
                  <a:lnTo>
                    <a:pt x="803" y="404"/>
                  </a:lnTo>
                  <a:lnTo>
                    <a:pt x="786" y="398"/>
                  </a:lnTo>
                  <a:lnTo>
                    <a:pt x="776" y="414"/>
                  </a:lnTo>
                  <a:lnTo>
                    <a:pt x="761" y="429"/>
                  </a:lnTo>
                  <a:lnTo>
                    <a:pt x="739" y="435"/>
                  </a:lnTo>
                  <a:lnTo>
                    <a:pt x="725" y="434"/>
                  </a:lnTo>
                  <a:lnTo>
                    <a:pt x="739" y="445"/>
                  </a:lnTo>
                  <a:lnTo>
                    <a:pt x="749" y="465"/>
                  </a:lnTo>
                  <a:lnTo>
                    <a:pt x="768" y="481"/>
                  </a:lnTo>
                  <a:lnTo>
                    <a:pt x="792" y="487"/>
                  </a:lnTo>
                  <a:lnTo>
                    <a:pt x="805" y="493"/>
                  </a:lnTo>
                  <a:lnTo>
                    <a:pt x="813" y="514"/>
                  </a:lnTo>
                  <a:lnTo>
                    <a:pt x="832" y="518"/>
                  </a:lnTo>
                  <a:lnTo>
                    <a:pt x="848" y="530"/>
                  </a:lnTo>
                  <a:lnTo>
                    <a:pt x="853" y="546"/>
                  </a:lnTo>
                  <a:lnTo>
                    <a:pt x="844" y="564"/>
                  </a:lnTo>
                  <a:lnTo>
                    <a:pt x="847" y="585"/>
                  </a:lnTo>
                  <a:lnTo>
                    <a:pt x="844" y="605"/>
                  </a:lnTo>
                  <a:lnTo>
                    <a:pt x="834" y="620"/>
                  </a:lnTo>
                  <a:lnTo>
                    <a:pt x="831" y="631"/>
                  </a:lnTo>
                  <a:lnTo>
                    <a:pt x="818" y="649"/>
                  </a:lnTo>
                  <a:lnTo>
                    <a:pt x="787" y="656"/>
                  </a:lnTo>
                  <a:lnTo>
                    <a:pt x="770" y="666"/>
                  </a:lnTo>
                  <a:lnTo>
                    <a:pt x="757" y="687"/>
                  </a:lnTo>
                  <a:lnTo>
                    <a:pt x="744" y="699"/>
                  </a:lnTo>
                  <a:lnTo>
                    <a:pt x="720" y="712"/>
                  </a:lnTo>
                  <a:lnTo>
                    <a:pt x="706" y="734"/>
                  </a:lnTo>
                  <a:lnTo>
                    <a:pt x="700" y="758"/>
                  </a:lnTo>
                  <a:lnTo>
                    <a:pt x="684" y="771"/>
                  </a:lnTo>
                  <a:lnTo>
                    <a:pt x="643" y="849"/>
                  </a:lnTo>
                  <a:lnTo>
                    <a:pt x="139" y="782"/>
                  </a:lnTo>
                  <a:close/>
                </a:path>
              </a:pathLst>
            </a:custGeom>
            <a:solidFill>
              <a:srgbClr val="008500"/>
            </a:solidFill>
            <a:ln w="0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50" name="Freeform 42"/>
            <p:cNvSpPr>
              <a:spLocks/>
            </p:cNvSpPr>
            <p:nvPr/>
          </p:nvSpPr>
          <p:spPr bwMode="auto">
            <a:xfrm>
              <a:off x="2750" y="4018"/>
              <a:ext cx="663" cy="52"/>
            </a:xfrm>
            <a:custGeom>
              <a:avLst/>
              <a:gdLst/>
              <a:ahLst/>
              <a:cxnLst>
                <a:cxn ang="0">
                  <a:pos x="546" y="52"/>
                </a:cxn>
                <a:cxn ang="0">
                  <a:pos x="1988" y="0"/>
                </a:cxn>
                <a:cxn ang="0">
                  <a:pos x="1988" y="59"/>
                </a:cxn>
                <a:cxn ang="0">
                  <a:pos x="546" y="158"/>
                </a:cxn>
                <a:cxn ang="0">
                  <a:pos x="546" y="158"/>
                </a:cxn>
                <a:cxn ang="0">
                  <a:pos x="0" y="119"/>
                </a:cxn>
                <a:cxn ang="0">
                  <a:pos x="0" y="20"/>
                </a:cxn>
                <a:cxn ang="0">
                  <a:pos x="546" y="52"/>
                </a:cxn>
              </a:cxnLst>
              <a:rect l="0" t="0" r="r" b="b"/>
              <a:pathLst>
                <a:path w="1988" h="158">
                  <a:moveTo>
                    <a:pt x="546" y="52"/>
                  </a:moveTo>
                  <a:lnTo>
                    <a:pt x="1988" y="0"/>
                  </a:lnTo>
                  <a:lnTo>
                    <a:pt x="1988" y="59"/>
                  </a:lnTo>
                  <a:lnTo>
                    <a:pt x="546" y="158"/>
                  </a:lnTo>
                  <a:lnTo>
                    <a:pt x="546" y="158"/>
                  </a:lnTo>
                  <a:lnTo>
                    <a:pt x="0" y="119"/>
                  </a:lnTo>
                  <a:lnTo>
                    <a:pt x="0" y="20"/>
                  </a:lnTo>
                  <a:lnTo>
                    <a:pt x="546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51" name="Line 43"/>
            <p:cNvSpPr>
              <a:spLocks noChangeShapeType="1"/>
            </p:cNvSpPr>
            <p:nvPr/>
          </p:nvSpPr>
          <p:spPr bwMode="auto">
            <a:xfrm flipV="1">
              <a:off x="2932" y="4035"/>
              <a:ext cx="1" cy="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52" name="Freeform 44"/>
            <p:cNvSpPr>
              <a:spLocks/>
            </p:cNvSpPr>
            <p:nvPr/>
          </p:nvSpPr>
          <p:spPr bwMode="auto">
            <a:xfrm>
              <a:off x="2596" y="3461"/>
              <a:ext cx="392" cy="313"/>
            </a:xfrm>
            <a:custGeom>
              <a:avLst/>
              <a:gdLst/>
              <a:ahLst/>
              <a:cxnLst>
                <a:cxn ang="0">
                  <a:pos x="1174" y="428"/>
                </a:cxn>
                <a:cxn ang="0">
                  <a:pos x="1166" y="379"/>
                </a:cxn>
                <a:cxn ang="0">
                  <a:pos x="1151" y="332"/>
                </a:cxn>
                <a:cxn ang="0">
                  <a:pos x="1130" y="286"/>
                </a:cxn>
                <a:cxn ang="0">
                  <a:pos x="1102" y="241"/>
                </a:cxn>
                <a:cxn ang="0">
                  <a:pos x="1070" y="199"/>
                </a:cxn>
                <a:cxn ang="0">
                  <a:pos x="1032" y="161"/>
                </a:cxn>
                <a:cxn ang="0">
                  <a:pos x="989" y="125"/>
                </a:cxn>
                <a:cxn ang="0">
                  <a:pos x="941" y="94"/>
                </a:cxn>
                <a:cxn ang="0">
                  <a:pos x="890" y="66"/>
                </a:cxn>
                <a:cxn ang="0">
                  <a:pos x="836" y="43"/>
                </a:cxn>
                <a:cxn ang="0">
                  <a:pos x="778" y="25"/>
                </a:cxn>
                <a:cxn ang="0">
                  <a:pos x="719" y="11"/>
                </a:cxn>
                <a:cxn ang="0">
                  <a:pos x="657" y="3"/>
                </a:cxn>
                <a:cxn ang="0">
                  <a:pos x="596" y="0"/>
                </a:cxn>
                <a:cxn ang="0">
                  <a:pos x="535" y="2"/>
                </a:cxn>
                <a:cxn ang="0">
                  <a:pos x="474" y="9"/>
                </a:cxn>
                <a:cxn ang="0">
                  <a:pos x="414" y="21"/>
                </a:cxn>
                <a:cxn ang="0">
                  <a:pos x="356" y="39"/>
                </a:cxn>
                <a:cxn ang="0">
                  <a:pos x="301" y="60"/>
                </a:cxn>
                <a:cxn ang="0">
                  <a:pos x="248" y="86"/>
                </a:cxn>
                <a:cxn ang="0">
                  <a:pos x="200" y="117"/>
                </a:cxn>
                <a:cxn ang="0">
                  <a:pos x="155" y="152"/>
                </a:cxn>
                <a:cxn ang="0">
                  <a:pos x="116" y="190"/>
                </a:cxn>
                <a:cxn ang="0">
                  <a:pos x="83" y="231"/>
                </a:cxn>
                <a:cxn ang="0">
                  <a:pos x="54" y="274"/>
                </a:cxn>
                <a:cxn ang="0">
                  <a:pos x="31" y="320"/>
                </a:cxn>
                <a:cxn ang="0">
                  <a:pos x="14" y="368"/>
                </a:cxn>
                <a:cxn ang="0">
                  <a:pos x="4" y="416"/>
                </a:cxn>
                <a:cxn ang="0">
                  <a:pos x="0" y="465"/>
                </a:cxn>
                <a:cxn ang="0">
                  <a:pos x="3" y="514"/>
                </a:cxn>
                <a:cxn ang="0">
                  <a:pos x="12" y="563"/>
                </a:cxn>
                <a:cxn ang="0">
                  <a:pos x="28" y="610"/>
                </a:cxn>
                <a:cxn ang="0">
                  <a:pos x="50" y="657"/>
                </a:cxn>
                <a:cxn ang="0">
                  <a:pos x="77" y="701"/>
                </a:cxn>
                <a:cxn ang="0">
                  <a:pos x="110" y="742"/>
                </a:cxn>
                <a:cxn ang="0">
                  <a:pos x="149" y="781"/>
                </a:cxn>
                <a:cxn ang="0">
                  <a:pos x="192" y="816"/>
                </a:cxn>
                <a:cxn ang="0">
                  <a:pos x="240" y="848"/>
                </a:cxn>
                <a:cxn ang="0">
                  <a:pos x="291" y="874"/>
                </a:cxn>
                <a:cxn ang="0">
                  <a:pos x="346" y="897"/>
                </a:cxn>
                <a:cxn ang="0">
                  <a:pos x="404" y="915"/>
                </a:cxn>
                <a:cxn ang="0">
                  <a:pos x="463" y="928"/>
                </a:cxn>
                <a:cxn ang="0">
                  <a:pos x="524" y="935"/>
                </a:cxn>
                <a:cxn ang="0">
                  <a:pos x="586" y="938"/>
                </a:cxn>
                <a:cxn ang="0">
                  <a:pos x="648" y="936"/>
                </a:cxn>
                <a:cxn ang="0">
                  <a:pos x="709" y="929"/>
                </a:cxn>
                <a:cxn ang="0">
                  <a:pos x="768" y="916"/>
                </a:cxn>
                <a:cxn ang="0">
                  <a:pos x="826" y="898"/>
                </a:cxn>
                <a:cxn ang="0">
                  <a:pos x="881" y="876"/>
                </a:cxn>
                <a:cxn ang="0">
                  <a:pos x="933" y="850"/>
                </a:cxn>
                <a:cxn ang="0">
                  <a:pos x="981" y="819"/>
                </a:cxn>
                <a:cxn ang="0">
                  <a:pos x="1024" y="784"/>
                </a:cxn>
                <a:cxn ang="0">
                  <a:pos x="1063" y="745"/>
                </a:cxn>
                <a:cxn ang="0">
                  <a:pos x="1097" y="704"/>
                </a:cxn>
                <a:cxn ang="0">
                  <a:pos x="1126" y="661"/>
                </a:cxn>
                <a:cxn ang="0">
                  <a:pos x="1148" y="615"/>
                </a:cxn>
                <a:cxn ang="0">
                  <a:pos x="1164" y="567"/>
                </a:cxn>
                <a:cxn ang="0">
                  <a:pos x="1173" y="519"/>
                </a:cxn>
                <a:cxn ang="0">
                  <a:pos x="1176" y="469"/>
                </a:cxn>
              </a:cxnLst>
              <a:rect l="0" t="0" r="r" b="b"/>
              <a:pathLst>
                <a:path w="1176" h="938">
                  <a:moveTo>
                    <a:pt x="1176" y="469"/>
                  </a:moveTo>
                  <a:lnTo>
                    <a:pt x="1176" y="461"/>
                  </a:lnTo>
                  <a:lnTo>
                    <a:pt x="1176" y="453"/>
                  </a:lnTo>
                  <a:lnTo>
                    <a:pt x="1176" y="445"/>
                  </a:lnTo>
                  <a:lnTo>
                    <a:pt x="1175" y="436"/>
                  </a:lnTo>
                  <a:lnTo>
                    <a:pt x="1174" y="428"/>
                  </a:lnTo>
                  <a:lnTo>
                    <a:pt x="1173" y="421"/>
                  </a:lnTo>
                  <a:lnTo>
                    <a:pt x="1172" y="412"/>
                  </a:lnTo>
                  <a:lnTo>
                    <a:pt x="1171" y="404"/>
                  </a:lnTo>
                  <a:lnTo>
                    <a:pt x="1169" y="395"/>
                  </a:lnTo>
                  <a:lnTo>
                    <a:pt x="1168" y="388"/>
                  </a:lnTo>
                  <a:lnTo>
                    <a:pt x="1166" y="379"/>
                  </a:lnTo>
                  <a:lnTo>
                    <a:pt x="1164" y="371"/>
                  </a:lnTo>
                  <a:lnTo>
                    <a:pt x="1162" y="364"/>
                  </a:lnTo>
                  <a:lnTo>
                    <a:pt x="1159" y="355"/>
                  </a:lnTo>
                  <a:lnTo>
                    <a:pt x="1156" y="348"/>
                  </a:lnTo>
                  <a:lnTo>
                    <a:pt x="1154" y="339"/>
                  </a:lnTo>
                  <a:lnTo>
                    <a:pt x="1151" y="332"/>
                  </a:lnTo>
                  <a:lnTo>
                    <a:pt x="1148" y="324"/>
                  </a:lnTo>
                  <a:lnTo>
                    <a:pt x="1145" y="316"/>
                  </a:lnTo>
                  <a:lnTo>
                    <a:pt x="1140" y="309"/>
                  </a:lnTo>
                  <a:lnTo>
                    <a:pt x="1137" y="300"/>
                  </a:lnTo>
                  <a:lnTo>
                    <a:pt x="1133" y="293"/>
                  </a:lnTo>
                  <a:lnTo>
                    <a:pt x="1130" y="286"/>
                  </a:lnTo>
                  <a:lnTo>
                    <a:pt x="1126" y="278"/>
                  </a:lnTo>
                  <a:lnTo>
                    <a:pt x="1121" y="271"/>
                  </a:lnTo>
                  <a:lnTo>
                    <a:pt x="1117" y="263"/>
                  </a:lnTo>
                  <a:lnTo>
                    <a:pt x="1112" y="256"/>
                  </a:lnTo>
                  <a:lnTo>
                    <a:pt x="1108" y="249"/>
                  </a:lnTo>
                  <a:lnTo>
                    <a:pt x="1102" y="241"/>
                  </a:lnTo>
                  <a:lnTo>
                    <a:pt x="1097" y="234"/>
                  </a:lnTo>
                  <a:lnTo>
                    <a:pt x="1092" y="227"/>
                  </a:lnTo>
                  <a:lnTo>
                    <a:pt x="1087" y="220"/>
                  </a:lnTo>
                  <a:lnTo>
                    <a:pt x="1081" y="213"/>
                  </a:lnTo>
                  <a:lnTo>
                    <a:pt x="1075" y="207"/>
                  </a:lnTo>
                  <a:lnTo>
                    <a:pt x="1070" y="199"/>
                  </a:lnTo>
                  <a:lnTo>
                    <a:pt x="1063" y="193"/>
                  </a:lnTo>
                  <a:lnTo>
                    <a:pt x="1057" y="187"/>
                  </a:lnTo>
                  <a:lnTo>
                    <a:pt x="1051" y="180"/>
                  </a:lnTo>
                  <a:lnTo>
                    <a:pt x="1044" y="174"/>
                  </a:lnTo>
                  <a:lnTo>
                    <a:pt x="1038" y="168"/>
                  </a:lnTo>
                  <a:lnTo>
                    <a:pt x="1032" y="161"/>
                  </a:lnTo>
                  <a:lnTo>
                    <a:pt x="1024" y="155"/>
                  </a:lnTo>
                  <a:lnTo>
                    <a:pt x="1018" y="149"/>
                  </a:lnTo>
                  <a:lnTo>
                    <a:pt x="1011" y="142"/>
                  </a:lnTo>
                  <a:lnTo>
                    <a:pt x="1003" y="137"/>
                  </a:lnTo>
                  <a:lnTo>
                    <a:pt x="996" y="131"/>
                  </a:lnTo>
                  <a:lnTo>
                    <a:pt x="989" y="125"/>
                  </a:lnTo>
                  <a:lnTo>
                    <a:pt x="981" y="120"/>
                  </a:lnTo>
                  <a:lnTo>
                    <a:pt x="974" y="115"/>
                  </a:lnTo>
                  <a:lnTo>
                    <a:pt x="965" y="110"/>
                  </a:lnTo>
                  <a:lnTo>
                    <a:pt x="958" y="104"/>
                  </a:lnTo>
                  <a:lnTo>
                    <a:pt x="950" y="99"/>
                  </a:lnTo>
                  <a:lnTo>
                    <a:pt x="941" y="94"/>
                  </a:lnTo>
                  <a:lnTo>
                    <a:pt x="933" y="90"/>
                  </a:lnTo>
                  <a:lnTo>
                    <a:pt x="924" y="84"/>
                  </a:lnTo>
                  <a:lnTo>
                    <a:pt x="916" y="80"/>
                  </a:lnTo>
                  <a:lnTo>
                    <a:pt x="907" y="75"/>
                  </a:lnTo>
                  <a:lnTo>
                    <a:pt x="899" y="71"/>
                  </a:lnTo>
                  <a:lnTo>
                    <a:pt x="890" y="66"/>
                  </a:lnTo>
                  <a:lnTo>
                    <a:pt x="881" y="62"/>
                  </a:lnTo>
                  <a:lnTo>
                    <a:pt x="873" y="58"/>
                  </a:lnTo>
                  <a:lnTo>
                    <a:pt x="863" y="55"/>
                  </a:lnTo>
                  <a:lnTo>
                    <a:pt x="854" y="50"/>
                  </a:lnTo>
                  <a:lnTo>
                    <a:pt x="845" y="47"/>
                  </a:lnTo>
                  <a:lnTo>
                    <a:pt x="836" y="43"/>
                  </a:lnTo>
                  <a:lnTo>
                    <a:pt x="826" y="40"/>
                  </a:lnTo>
                  <a:lnTo>
                    <a:pt x="817" y="37"/>
                  </a:lnTo>
                  <a:lnTo>
                    <a:pt x="807" y="34"/>
                  </a:lnTo>
                  <a:lnTo>
                    <a:pt x="798" y="30"/>
                  </a:lnTo>
                  <a:lnTo>
                    <a:pt x="788" y="28"/>
                  </a:lnTo>
                  <a:lnTo>
                    <a:pt x="778" y="25"/>
                  </a:lnTo>
                  <a:lnTo>
                    <a:pt x="768" y="23"/>
                  </a:lnTo>
                  <a:lnTo>
                    <a:pt x="759" y="20"/>
                  </a:lnTo>
                  <a:lnTo>
                    <a:pt x="749" y="18"/>
                  </a:lnTo>
                  <a:lnTo>
                    <a:pt x="739" y="16"/>
                  </a:lnTo>
                  <a:lnTo>
                    <a:pt x="729" y="14"/>
                  </a:lnTo>
                  <a:lnTo>
                    <a:pt x="719" y="11"/>
                  </a:lnTo>
                  <a:lnTo>
                    <a:pt x="709" y="10"/>
                  </a:lnTo>
                  <a:lnTo>
                    <a:pt x="699" y="8"/>
                  </a:lnTo>
                  <a:lnTo>
                    <a:pt x="688" y="7"/>
                  </a:lnTo>
                  <a:lnTo>
                    <a:pt x="678" y="6"/>
                  </a:lnTo>
                  <a:lnTo>
                    <a:pt x="668" y="4"/>
                  </a:lnTo>
                  <a:lnTo>
                    <a:pt x="657" y="3"/>
                  </a:lnTo>
                  <a:lnTo>
                    <a:pt x="648" y="3"/>
                  </a:lnTo>
                  <a:lnTo>
                    <a:pt x="637" y="2"/>
                  </a:lnTo>
                  <a:lnTo>
                    <a:pt x="627" y="1"/>
                  </a:lnTo>
                  <a:lnTo>
                    <a:pt x="617" y="1"/>
                  </a:lnTo>
                  <a:lnTo>
                    <a:pt x="607" y="1"/>
                  </a:lnTo>
                  <a:lnTo>
                    <a:pt x="596" y="0"/>
                  </a:lnTo>
                  <a:lnTo>
                    <a:pt x="586" y="0"/>
                  </a:lnTo>
                  <a:lnTo>
                    <a:pt x="576" y="0"/>
                  </a:lnTo>
                  <a:lnTo>
                    <a:pt x="566" y="1"/>
                  </a:lnTo>
                  <a:lnTo>
                    <a:pt x="555" y="1"/>
                  </a:lnTo>
                  <a:lnTo>
                    <a:pt x="545" y="2"/>
                  </a:lnTo>
                  <a:lnTo>
                    <a:pt x="535" y="2"/>
                  </a:lnTo>
                  <a:lnTo>
                    <a:pt x="524" y="3"/>
                  </a:lnTo>
                  <a:lnTo>
                    <a:pt x="514" y="4"/>
                  </a:lnTo>
                  <a:lnTo>
                    <a:pt x="504" y="5"/>
                  </a:lnTo>
                  <a:lnTo>
                    <a:pt x="494" y="6"/>
                  </a:lnTo>
                  <a:lnTo>
                    <a:pt x="483" y="7"/>
                  </a:lnTo>
                  <a:lnTo>
                    <a:pt x="474" y="9"/>
                  </a:lnTo>
                  <a:lnTo>
                    <a:pt x="463" y="10"/>
                  </a:lnTo>
                  <a:lnTo>
                    <a:pt x="454" y="13"/>
                  </a:lnTo>
                  <a:lnTo>
                    <a:pt x="443" y="15"/>
                  </a:lnTo>
                  <a:lnTo>
                    <a:pt x="434" y="17"/>
                  </a:lnTo>
                  <a:lnTo>
                    <a:pt x="423" y="19"/>
                  </a:lnTo>
                  <a:lnTo>
                    <a:pt x="414" y="21"/>
                  </a:lnTo>
                  <a:lnTo>
                    <a:pt x="404" y="24"/>
                  </a:lnTo>
                  <a:lnTo>
                    <a:pt x="394" y="26"/>
                  </a:lnTo>
                  <a:lnTo>
                    <a:pt x="384" y="29"/>
                  </a:lnTo>
                  <a:lnTo>
                    <a:pt x="375" y="33"/>
                  </a:lnTo>
                  <a:lnTo>
                    <a:pt x="365" y="36"/>
                  </a:lnTo>
                  <a:lnTo>
                    <a:pt x="356" y="39"/>
                  </a:lnTo>
                  <a:lnTo>
                    <a:pt x="346" y="42"/>
                  </a:lnTo>
                  <a:lnTo>
                    <a:pt x="337" y="45"/>
                  </a:lnTo>
                  <a:lnTo>
                    <a:pt x="328" y="48"/>
                  </a:lnTo>
                  <a:lnTo>
                    <a:pt x="319" y="53"/>
                  </a:lnTo>
                  <a:lnTo>
                    <a:pt x="309" y="57"/>
                  </a:lnTo>
                  <a:lnTo>
                    <a:pt x="301" y="60"/>
                  </a:lnTo>
                  <a:lnTo>
                    <a:pt x="291" y="64"/>
                  </a:lnTo>
                  <a:lnTo>
                    <a:pt x="283" y="68"/>
                  </a:lnTo>
                  <a:lnTo>
                    <a:pt x="273" y="73"/>
                  </a:lnTo>
                  <a:lnTo>
                    <a:pt x="265" y="78"/>
                  </a:lnTo>
                  <a:lnTo>
                    <a:pt x="257" y="82"/>
                  </a:lnTo>
                  <a:lnTo>
                    <a:pt x="248" y="86"/>
                  </a:lnTo>
                  <a:lnTo>
                    <a:pt x="240" y="92"/>
                  </a:lnTo>
                  <a:lnTo>
                    <a:pt x="231" y="97"/>
                  </a:lnTo>
                  <a:lnTo>
                    <a:pt x="224" y="101"/>
                  </a:lnTo>
                  <a:lnTo>
                    <a:pt x="215" y="106"/>
                  </a:lnTo>
                  <a:lnTo>
                    <a:pt x="208" y="112"/>
                  </a:lnTo>
                  <a:lnTo>
                    <a:pt x="200" y="117"/>
                  </a:lnTo>
                  <a:lnTo>
                    <a:pt x="192" y="122"/>
                  </a:lnTo>
                  <a:lnTo>
                    <a:pt x="185" y="129"/>
                  </a:lnTo>
                  <a:lnTo>
                    <a:pt x="177" y="134"/>
                  </a:lnTo>
                  <a:lnTo>
                    <a:pt x="170" y="140"/>
                  </a:lnTo>
                  <a:lnTo>
                    <a:pt x="163" y="145"/>
                  </a:lnTo>
                  <a:lnTo>
                    <a:pt x="155" y="152"/>
                  </a:lnTo>
                  <a:lnTo>
                    <a:pt x="149" y="158"/>
                  </a:lnTo>
                  <a:lnTo>
                    <a:pt x="142" y="164"/>
                  </a:lnTo>
                  <a:lnTo>
                    <a:pt x="135" y="171"/>
                  </a:lnTo>
                  <a:lnTo>
                    <a:pt x="129" y="177"/>
                  </a:lnTo>
                  <a:lnTo>
                    <a:pt x="123" y="183"/>
                  </a:lnTo>
                  <a:lnTo>
                    <a:pt x="116" y="190"/>
                  </a:lnTo>
                  <a:lnTo>
                    <a:pt x="110" y="196"/>
                  </a:lnTo>
                  <a:lnTo>
                    <a:pt x="105" y="203"/>
                  </a:lnTo>
                  <a:lnTo>
                    <a:pt x="98" y="210"/>
                  </a:lnTo>
                  <a:lnTo>
                    <a:pt x="93" y="217"/>
                  </a:lnTo>
                  <a:lnTo>
                    <a:pt x="88" y="223"/>
                  </a:lnTo>
                  <a:lnTo>
                    <a:pt x="83" y="231"/>
                  </a:lnTo>
                  <a:lnTo>
                    <a:pt x="77" y="238"/>
                  </a:lnTo>
                  <a:lnTo>
                    <a:pt x="72" y="245"/>
                  </a:lnTo>
                  <a:lnTo>
                    <a:pt x="68" y="252"/>
                  </a:lnTo>
                  <a:lnTo>
                    <a:pt x="62" y="259"/>
                  </a:lnTo>
                  <a:lnTo>
                    <a:pt x="58" y="267"/>
                  </a:lnTo>
                  <a:lnTo>
                    <a:pt x="54" y="274"/>
                  </a:lnTo>
                  <a:lnTo>
                    <a:pt x="50" y="281"/>
                  </a:lnTo>
                  <a:lnTo>
                    <a:pt x="46" y="289"/>
                  </a:lnTo>
                  <a:lnTo>
                    <a:pt x="41" y="297"/>
                  </a:lnTo>
                  <a:lnTo>
                    <a:pt x="38" y="305"/>
                  </a:lnTo>
                  <a:lnTo>
                    <a:pt x="34" y="312"/>
                  </a:lnTo>
                  <a:lnTo>
                    <a:pt x="31" y="320"/>
                  </a:lnTo>
                  <a:lnTo>
                    <a:pt x="28" y="328"/>
                  </a:lnTo>
                  <a:lnTo>
                    <a:pt x="25" y="336"/>
                  </a:lnTo>
                  <a:lnTo>
                    <a:pt x="22" y="344"/>
                  </a:lnTo>
                  <a:lnTo>
                    <a:pt x="19" y="352"/>
                  </a:lnTo>
                  <a:lnTo>
                    <a:pt x="17" y="359"/>
                  </a:lnTo>
                  <a:lnTo>
                    <a:pt x="14" y="368"/>
                  </a:lnTo>
                  <a:lnTo>
                    <a:pt x="12" y="375"/>
                  </a:lnTo>
                  <a:lnTo>
                    <a:pt x="11" y="384"/>
                  </a:lnTo>
                  <a:lnTo>
                    <a:pt x="9" y="392"/>
                  </a:lnTo>
                  <a:lnTo>
                    <a:pt x="7" y="400"/>
                  </a:lnTo>
                  <a:lnTo>
                    <a:pt x="6" y="408"/>
                  </a:lnTo>
                  <a:lnTo>
                    <a:pt x="4" y="416"/>
                  </a:lnTo>
                  <a:lnTo>
                    <a:pt x="3" y="424"/>
                  </a:lnTo>
                  <a:lnTo>
                    <a:pt x="2" y="432"/>
                  </a:lnTo>
                  <a:lnTo>
                    <a:pt x="1" y="441"/>
                  </a:lnTo>
                  <a:lnTo>
                    <a:pt x="1" y="449"/>
                  </a:lnTo>
                  <a:lnTo>
                    <a:pt x="0" y="458"/>
                  </a:lnTo>
                  <a:lnTo>
                    <a:pt x="0" y="465"/>
                  </a:lnTo>
                  <a:lnTo>
                    <a:pt x="0" y="473"/>
                  </a:lnTo>
                  <a:lnTo>
                    <a:pt x="0" y="482"/>
                  </a:lnTo>
                  <a:lnTo>
                    <a:pt x="1" y="490"/>
                  </a:lnTo>
                  <a:lnTo>
                    <a:pt x="1" y="498"/>
                  </a:lnTo>
                  <a:lnTo>
                    <a:pt x="2" y="506"/>
                  </a:lnTo>
                  <a:lnTo>
                    <a:pt x="3" y="514"/>
                  </a:lnTo>
                  <a:lnTo>
                    <a:pt x="4" y="523"/>
                  </a:lnTo>
                  <a:lnTo>
                    <a:pt x="6" y="530"/>
                  </a:lnTo>
                  <a:lnTo>
                    <a:pt x="7" y="539"/>
                  </a:lnTo>
                  <a:lnTo>
                    <a:pt x="9" y="547"/>
                  </a:lnTo>
                  <a:lnTo>
                    <a:pt x="11" y="556"/>
                  </a:lnTo>
                  <a:lnTo>
                    <a:pt x="12" y="563"/>
                  </a:lnTo>
                  <a:lnTo>
                    <a:pt x="14" y="571"/>
                  </a:lnTo>
                  <a:lnTo>
                    <a:pt x="17" y="579"/>
                  </a:lnTo>
                  <a:lnTo>
                    <a:pt x="19" y="587"/>
                  </a:lnTo>
                  <a:lnTo>
                    <a:pt x="22" y="595"/>
                  </a:lnTo>
                  <a:lnTo>
                    <a:pt x="25" y="603"/>
                  </a:lnTo>
                  <a:lnTo>
                    <a:pt x="28" y="610"/>
                  </a:lnTo>
                  <a:lnTo>
                    <a:pt x="31" y="619"/>
                  </a:lnTo>
                  <a:lnTo>
                    <a:pt x="34" y="626"/>
                  </a:lnTo>
                  <a:lnTo>
                    <a:pt x="38" y="634"/>
                  </a:lnTo>
                  <a:lnTo>
                    <a:pt x="41" y="642"/>
                  </a:lnTo>
                  <a:lnTo>
                    <a:pt x="46" y="649"/>
                  </a:lnTo>
                  <a:lnTo>
                    <a:pt x="50" y="657"/>
                  </a:lnTo>
                  <a:lnTo>
                    <a:pt x="54" y="664"/>
                  </a:lnTo>
                  <a:lnTo>
                    <a:pt x="58" y="672"/>
                  </a:lnTo>
                  <a:lnTo>
                    <a:pt x="62" y="679"/>
                  </a:lnTo>
                  <a:lnTo>
                    <a:pt x="68" y="686"/>
                  </a:lnTo>
                  <a:lnTo>
                    <a:pt x="72" y="694"/>
                  </a:lnTo>
                  <a:lnTo>
                    <a:pt x="77" y="701"/>
                  </a:lnTo>
                  <a:lnTo>
                    <a:pt x="83" y="708"/>
                  </a:lnTo>
                  <a:lnTo>
                    <a:pt x="88" y="715"/>
                  </a:lnTo>
                  <a:lnTo>
                    <a:pt x="93" y="722"/>
                  </a:lnTo>
                  <a:lnTo>
                    <a:pt x="98" y="729"/>
                  </a:lnTo>
                  <a:lnTo>
                    <a:pt x="105" y="736"/>
                  </a:lnTo>
                  <a:lnTo>
                    <a:pt x="110" y="742"/>
                  </a:lnTo>
                  <a:lnTo>
                    <a:pt x="116" y="749"/>
                  </a:lnTo>
                  <a:lnTo>
                    <a:pt x="123" y="756"/>
                  </a:lnTo>
                  <a:lnTo>
                    <a:pt x="129" y="762"/>
                  </a:lnTo>
                  <a:lnTo>
                    <a:pt x="135" y="769"/>
                  </a:lnTo>
                  <a:lnTo>
                    <a:pt x="142" y="775"/>
                  </a:lnTo>
                  <a:lnTo>
                    <a:pt x="149" y="781"/>
                  </a:lnTo>
                  <a:lnTo>
                    <a:pt x="155" y="787"/>
                  </a:lnTo>
                  <a:lnTo>
                    <a:pt x="163" y="793"/>
                  </a:lnTo>
                  <a:lnTo>
                    <a:pt x="170" y="799"/>
                  </a:lnTo>
                  <a:lnTo>
                    <a:pt x="177" y="804"/>
                  </a:lnTo>
                  <a:lnTo>
                    <a:pt x="185" y="811"/>
                  </a:lnTo>
                  <a:lnTo>
                    <a:pt x="192" y="816"/>
                  </a:lnTo>
                  <a:lnTo>
                    <a:pt x="200" y="821"/>
                  </a:lnTo>
                  <a:lnTo>
                    <a:pt x="208" y="827"/>
                  </a:lnTo>
                  <a:lnTo>
                    <a:pt x="215" y="832"/>
                  </a:lnTo>
                  <a:lnTo>
                    <a:pt x="224" y="837"/>
                  </a:lnTo>
                  <a:lnTo>
                    <a:pt x="231" y="842"/>
                  </a:lnTo>
                  <a:lnTo>
                    <a:pt x="240" y="848"/>
                  </a:lnTo>
                  <a:lnTo>
                    <a:pt x="248" y="852"/>
                  </a:lnTo>
                  <a:lnTo>
                    <a:pt x="257" y="857"/>
                  </a:lnTo>
                  <a:lnTo>
                    <a:pt x="265" y="861"/>
                  </a:lnTo>
                  <a:lnTo>
                    <a:pt x="273" y="866"/>
                  </a:lnTo>
                  <a:lnTo>
                    <a:pt x="283" y="870"/>
                  </a:lnTo>
                  <a:lnTo>
                    <a:pt x="291" y="874"/>
                  </a:lnTo>
                  <a:lnTo>
                    <a:pt x="301" y="878"/>
                  </a:lnTo>
                  <a:lnTo>
                    <a:pt x="309" y="882"/>
                  </a:lnTo>
                  <a:lnTo>
                    <a:pt x="319" y="886"/>
                  </a:lnTo>
                  <a:lnTo>
                    <a:pt x="328" y="890"/>
                  </a:lnTo>
                  <a:lnTo>
                    <a:pt x="337" y="893"/>
                  </a:lnTo>
                  <a:lnTo>
                    <a:pt x="346" y="897"/>
                  </a:lnTo>
                  <a:lnTo>
                    <a:pt x="356" y="900"/>
                  </a:lnTo>
                  <a:lnTo>
                    <a:pt x="365" y="904"/>
                  </a:lnTo>
                  <a:lnTo>
                    <a:pt x="375" y="907"/>
                  </a:lnTo>
                  <a:lnTo>
                    <a:pt x="384" y="909"/>
                  </a:lnTo>
                  <a:lnTo>
                    <a:pt x="394" y="912"/>
                  </a:lnTo>
                  <a:lnTo>
                    <a:pt x="404" y="915"/>
                  </a:lnTo>
                  <a:lnTo>
                    <a:pt x="414" y="917"/>
                  </a:lnTo>
                  <a:lnTo>
                    <a:pt x="423" y="919"/>
                  </a:lnTo>
                  <a:lnTo>
                    <a:pt x="434" y="921"/>
                  </a:lnTo>
                  <a:lnTo>
                    <a:pt x="443" y="924"/>
                  </a:lnTo>
                  <a:lnTo>
                    <a:pt x="454" y="926"/>
                  </a:lnTo>
                  <a:lnTo>
                    <a:pt x="463" y="928"/>
                  </a:lnTo>
                  <a:lnTo>
                    <a:pt x="474" y="930"/>
                  </a:lnTo>
                  <a:lnTo>
                    <a:pt x="483" y="931"/>
                  </a:lnTo>
                  <a:lnTo>
                    <a:pt x="494" y="932"/>
                  </a:lnTo>
                  <a:lnTo>
                    <a:pt x="504" y="933"/>
                  </a:lnTo>
                  <a:lnTo>
                    <a:pt x="514" y="935"/>
                  </a:lnTo>
                  <a:lnTo>
                    <a:pt x="524" y="935"/>
                  </a:lnTo>
                  <a:lnTo>
                    <a:pt x="535" y="936"/>
                  </a:lnTo>
                  <a:lnTo>
                    <a:pt x="545" y="937"/>
                  </a:lnTo>
                  <a:lnTo>
                    <a:pt x="555" y="937"/>
                  </a:lnTo>
                  <a:lnTo>
                    <a:pt x="566" y="938"/>
                  </a:lnTo>
                  <a:lnTo>
                    <a:pt x="576" y="938"/>
                  </a:lnTo>
                  <a:lnTo>
                    <a:pt x="586" y="938"/>
                  </a:lnTo>
                  <a:lnTo>
                    <a:pt x="596" y="938"/>
                  </a:lnTo>
                  <a:lnTo>
                    <a:pt x="607" y="938"/>
                  </a:lnTo>
                  <a:lnTo>
                    <a:pt x="617" y="938"/>
                  </a:lnTo>
                  <a:lnTo>
                    <a:pt x="627" y="937"/>
                  </a:lnTo>
                  <a:lnTo>
                    <a:pt x="637" y="937"/>
                  </a:lnTo>
                  <a:lnTo>
                    <a:pt x="648" y="936"/>
                  </a:lnTo>
                  <a:lnTo>
                    <a:pt x="657" y="935"/>
                  </a:lnTo>
                  <a:lnTo>
                    <a:pt x="668" y="934"/>
                  </a:lnTo>
                  <a:lnTo>
                    <a:pt x="678" y="933"/>
                  </a:lnTo>
                  <a:lnTo>
                    <a:pt x="688" y="932"/>
                  </a:lnTo>
                  <a:lnTo>
                    <a:pt x="699" y="930"/>
                  </a:lnTo>
                  <a:lnTo>
                    <a:pt x="709" y="929"/>
                  </a:lnTo>
                  <a:lnTo>
                    <a:pt x="719" y="927"/>
                  </a:lnTo>
                  <a:lnTo>
                    <a:pt x="729" y="925"/>
                  </a:lnTo>
                  <a:lnTo>
                    <a:pt x="739" y="923"/>
                  </a:lnTo>
                  <a:lnTo>
                    <a:pt x="748" y="920"/>
                  </a:lnTo>
                  <a:lnTo>
                    <a:pt x="759" y="918"/>
                  </a:lnTo>
                  <a:lnTo>
                    <a:pt x="768" y="916"/>
                  </a:lnTo>
                  <a:lnTo>
                    <a:pt x="778" y="913"/>
                  </a:lnTo>
                  <a:lnTo>
                    <a:pt x="788" y="911"/>
                  </a:lnTo>
                  <a:lnTo>
                    <a:pt x="798" y="908"/>
                  </a:lnTo>
                  <a:lnTo>
                    <a:pt x="807" y="905"/>
                  </a:lnTo>
                  <a:lnTo>
                    <a:pt x="817" y="901"/>
                  </a:lnTo>
                  <a:lnTo>
                    <a:pt x="826" y="898"/>
                  </a:lnTo>
                  <a:lnTo>
                    <a:pt x="836" y="895"/>
                  </a:lnTo>
                  <a:lnTo>
                    <a:pt x="845" y="892"/>
                  </a:lnTo>
                  <a:lnTo>
                    <a:pt x="854" y="888"/>
                  </a:lnTo>
                  <a:lnTo>
                    <a:pt x="863" y="885"/>
                  </a:lnTo>
                  <a:lnTo>
                    <a:pt x="873" y="880"/>
                  </a:lnTo>
                  <a:lnTo>
                    <a:pt x="881" y="876"/>
                  </a:lnTo>
                  <a:lnTo>
                    <a:pt x="890" y="872"/>
                  </a:lnTo>
                  <a:lnTo>
                    <a:pt x="899" y="868"/>
                  </a:lnTo>
                  <a:lnTo>
                    <a:pt x="907" y="863"/>
                  </a:lnTo>
                  <a:lnTo>
                    <a:pt x="916" y="859"/>
                  </a:lnTo>
                  <a:lnTo>
                    <a:pt x="924" y="854"/>
                  </a:lnTo>
                  <a:lnTo>
                    <a:pt x="933" y="850"/>
                  </a:lnTo>
                  <a:lnTo>
                    <a:pt x="941" y="845"/>
                  </a:lnTo>
                  <a:lnTo>
                    <a:pt x="950" y="840"/>
                  </a:lnTo>
                  <a:lnTo>
                    <a:pt x="958" y="835"/>
                  </a:lnTo>
                  <a:lnTo>
                    <a:pt x="965" y="830"/>
                  </a:lnTo>
                  <a:lnTo>
                    <a:pt x="974" y="824"/>
                  </a:lnTo>
                  <a:lnTo>
                    <a:pt x="981" y="819"/>
                  </a:lnTo>
                  <a:lnTo>
                    <a:pt x="989" y="813"/>
                  </a:lnTo>
                  <a:lnTo>
                    <a:pt x="996" y="808"/>
                  </a:lnTo>
                  <a:lnTo>
                    <a:pt x="1003" y="802"/>
                  </a:lnTo>
                  <a:lnTo>
                    <a:pt x="1011" y="796"/>
                  </a:lnTo>
                  <a:lnTo>
                    <a:pt x="1018" y="790"/>
                  </a:lnTo>
                  <a:lnTo>
                    <a:pt x="1024" y="784"/>
                  </a:lnTo>
                  <a:lnTo>
                    <a:pt x="1032" y="778"/>
                  </a:lnTo>
                  <a:lnTo>
                    <a:pt x="1038" y="772"/>
                  </a:lnTo>
                  <a:lnTo>
                    <a:pt x="1044" y="765"/>
                  </a:lnTo>
                  <a:lnTo>
                    <a:pt x="1051" y="759"/>
                  </a:lnTo>
                  <a:lnTo>
                    <a:pt x="1057" y="753"/>
                  </a:lnTo>
                  <a:lnTo>
                    <a:pt x="1063" y="745"/>
                  </a:lnTo>
                  <a:lnTo>
                    <a:pt x="1070" y="739"/>
                  </a:lnTo>
                  <a:lnTo>
                    <a:pt x="1075" y="733"/>
                  </a:lnTo>
                  <a:lnTo>
                    <a:pt x="1081" y="725"/>
                  </a:lnTo>
                  <a:lnTo>
                    <a:pt x="1087" y="719"/>
                  </a:lnTo>
                  <a:lnTo>
                    <a:pt x="1092" y="712"/>
                  </a:lnTo>
                  <a:lnTo>
                    <a:pt x="1097" y="704"/>
                  </a:lnTo>
                  <a:lnTo>
                    <a:pt x="1102" y="697"/>
                  </a:lnTo>
                  <a:lnTo>
                    <a:pt x="1108" y="691"/>
                  </a:lnTo>
                  <a:lnTo>
                    <a:pt x="1112" y="683"/>
                  </a:lnTo>
                  <a:lnTo>
                    <a:pt x="1117" y="676"/>
                  </a:lnTo>
                  <a:lnTo>
                    <a:pt x="1121" y="668"/>
                  </a:lnTo>
                  <a:lnTo>
                    <a:pt x="1126" y="661"/>
                  </a:lnTo>
                  <a:lnTo>
                    <a:pt x="1130" y="654"/>
                  </a:lnTo>
                  <a:lnTo>
                    <a:pt x="1133" y="645"/>
                  </a:lnTo>
                  <a:lnTo>
                    <a:pt x="1137" y="638"/>
                  </a:lnTo>
                  <a:lnTo>
                    <a:pt x="1140" y="630"/>
                  </a:lnTo>
                  <a:lnTo>
                    <a:pt x="1145" y="622"/>
                  </a:lnTo>
                  <a:lnTo>
                    <a:pt x="1148" y="615"/>
                  </a:lnTo>
                  <a:lnTo>
                    <a:pt x="1151" y="607"/>
                  </a:lnTo>
                  <a:lnTo>
                    <a:pt x="1154" y="599"/>
                  </a:lnTo>
                  <a:lnTo>
                    <a:pt x="1156" y="591"/>
                  </a:lnTo>
                  <a:lnTo>
                    <a:pt x="1159" y="583"/>
                  </a:lnTo>
                  <a:lnTo>
                    <a:pt x="1162" y="576"/>
                  </a:lnTo>
                  <a:lnTo>
                    <a:pt x="1164" y="567"/>
                  </a:lnTo>
                  <a:lnTo>
                    <a:pt x="1166" y="559"/>
                  </a:lnTo>
                  <a:lnTo>
                    <a:pt x="1168" y="551"/>
                  </a:lnTo>
                  <a:lnTo>
                    <a:pt x="1169" y="543"/>
                  </a:lnTo>
                  <a:lnTo>
                    <a:pt x="1171" y="534"/>
                  </a:lnTo>
                  <a:lnTo>
                    <a:pt x="1172" y="527"/>
                  </a:lnTo>
                  <a:lnTo>
                    <a:pt x="1173" y="519"/>
                  </a:lnTo>
                  <a:lnTo>
                    <a:pt x="1174" y="510"/>
                  </a:lnTo>
                  <a:lnTo>
                    <a:pt x="1175" y="502"/>
                  </a:lnTo>
                  <a:lnTo>
                    <a:pt x="1176" y="494"/>
                  </a:lnTo>
                  <a:lnTo>
                    <a:pt x="1176" y="486"/>
                  </a:lnTo>
                  <a:lnTo>
                    <a:pt x="1176" y="478"/>
                  </a:lnTo>
                  <a:lnTo>
                    <a:pt x="1176" y="469"/>
                  </a:lnTo>
                  <a:close/>
                </a:path>
              </a:pathLst>
            </a:custGeom>
            <a:solidFill>
              <a:srgbClr val="FFFF00"/>
            </a:solidFill>
            <a:ln w="133350">
              <a:solidFill>
                <a:srgbClr val="CC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53" name="Freeform 45"/>
            <p:cNvSpPr>
              <a:spLocks/>
            </p:cNvSpPr>
            <p:nvPr/>
          </p:nvSpPr>
          <p:spPr bwMode="auto">
            <a:xfrm>
              <a:off x="2637" y="3522"/>
              <a:ext cx="161" cy="96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0" y="287"/>
                </a:cxn>
                <a:cxn ang="0">
                  <a:pos x="483" y="287"/>
                </a:cxn>
                <a:cxn ang="0">
                  <a:pos x="476" y="287"/>
                </a:cxn>
                <a:cxn ang="0">
                  <a:pos x="249" y="0"/>
                </a:cxn>
              </a:cxnLst>
              <a:rect l="0" t="0" r="r" b="b"/>
              <a:pathLst>
                <a:path w="483" h="287">
                  <a:moveTo>
                    <a:pt x="249" y="0"/>
                  </a:moveTo>
                  <a:lnTo>
                    <a:pt x="0" y="287"/>
                  </a:lnTo>
                  <a:lnTo>
                    <a:pt x="483" y="287"/>
                  </a:lnTo>
                  <a:lnTo>
                    <a:pt x="476" y="28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54" name="Line 46"/>
            <p:cNvSpPr>
              <a:spLocks noChangeShapeType="1"/>
            </p:cNvSpPr>
            <p:nvPr/>
          </p:nvSpPr>
          <p:spPr bwMode="auto">
            <a:xfrm>
              <a:off x="2718" y="3619"/>
              <a:ext cx="1" cy="94"/>
            </a:xfrm>
            <a:prstGeom prst="line">
              <a:avLst/>
            </a:prstGeom>
            <a:noFill/>
            <a:ln w="13335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55" name="Freeform 47"/>
            <p:cNvSpPr>
              <a:spLocks/>
            </p:cNvSpPr>
            <p:nvPr/>
          </p:nvSpPr>
          <p:spPr bwMode="auto">
            <a:xfrm>
              <a:off x="2792" y="3522"/>
              <a:ext cx="155" cy="96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0" y="283"/>
                </a:cxn>
                <a:cxn ang="0">
                  <a:pos x="466" y="287"/>
                </a:cxn>
                <a:cxn ang="0">
                  <a:pos x="466" y="287"/>
                </a:cxn>
                <a:cxn ang="0">
                  <a:pos x="235" y="0"/>
                </a:cxn>
              </a:cxnLst>
              <a:rect l="0" t="0" r="r" b="b"/>
              <a:pathLst>
                <a:path w="466" h="287">
                  <a:moveTo>
                    <a:pt x="235" y="0"/>
                  </a:moveTo>
                  <a:lnTo>
                    <a:pt x="0" y="283"/>
                  </a:lnTo>
                  <a:lnTo>
                    <a:pt x="466" y="287"/>
                  </a:lnTo>
                  <a:lnTo>
                    <a:pt x="466" y="28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478256" name="Line 48"/>
            <p:cNvSpPr>
              <a:spLocks noChangeShapeType="1"/>
            </p:cNvSpPr>
            <p:nvPr/>
          </p:nvSpPr>
          <p:spPr bwMode="auto">
            <a:xfrm>
              <a:off x="2868" y="3618"/>
              <a:ext cx="1" cy="95"/>
            </a:xfrm>
            <a:prstGeom prst="line">
              <a:avLst/>
            </a:prstGeom>
            <a:noFill/>
            <a:ln w="13335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</p:grpSp>
      <p:sp>
        <p:nvSpPr>
          <p:cNvPr id="478257" name="Text Box 49"/>
          <p:cNvSpPr txBox="1">
            <a:spLocks noChangeArrowheads="1"/>
          </p:cNvSpPr>
          <p:nvPr/>
        </p:nvSpPr>
        <p:spPr bwMode="auto">
          <a:xfrm rot="21223565">
            <a:off x="473436" y="4498450"/>
            <a:ext cx="91834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defRPr/>
            </a:pPr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nguiat Frisky" pitchFamily="66" charset="0"/>
              </a:rPr>
              <a:t>Sustained 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nguiat Frisky" pitchFamily="66" charset="0"/>
              </a:rPr>
              <a:t> Growth </a:t>
            </a:r>
            <a:endParaRPr 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nguiat Frisky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357848"/>
            <a:ext cx="10515600" cy="1325563"/>
          </a:xfrm>
        </p:spPr>
        <p:txBody>
          <a:bodyPr>
            <a:noAutofit/>
          </a:bodyPr>
          <a:lstStyle/>
          <a:p>
            <a:r>
              <a:rPr lang="en-PH" sz="6000" b="1" dirty="0" smtClean="0">
                <a:latin typeface="Century Gothic" panose="020B0502020202020204" pitchFamily="34" charset="0"/>
              </a:rPr>
              <a:t>You need to define where do you really want to go? </a:t>
            </a:r>
            <a:br>
              <a:rPr lang="en-PH" sz="6000" b="1" dirty="0" smtClean="0">
                <a:latin typeface="Century Gothic" panose="020B0502020202020204" pitchFamily="34" charset="0"/>
              </a:rPr>
            </a:br>
            <a:endParaRPr lang="en-PH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21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7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7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/>
      <p:bldP spid="4782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spc="-150" dirty="0" smtClean="0">
                <a:latin typeface="Century Gothic" panose="020B0502020202020204" pitchFamily="34" charset="0"/>
              </a:rPr>
              <a:t>Officers’ Development</a:t>
            </a:r>
            <a:endParaRPr lang="en-US" sz="5400" b="1" spc="-15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6995"/>
            <a:ext cx="10688782" cy="1483786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Risk Based Supervisory Tool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199" y="3560781"/>
            <a:ext cx="10604829" cy="2398955"/>
            <a:chOff x="838200" y="3560781"/>
            <a:chExt cx="10208106" cy="2309211"/>
          </a:xfrm>
        </p:grpSpPr>
        <p:pic>
          <p:nvPicPr>
            <p:cNvPr id="4" name="Picture 2" descr="D:\2013\Training\PICTURES 2013\CS Entrep July 11-13\LOCC SAMULCO March 16-17 0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560781"/>
              <a:ext cx="3389585" cy="23092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2013\Training\PICTURES 2013\CS Entrep July 11-13\New Folder\LOCC SAMULCO March 16-17 09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785" y="3560783"/>
              <a:ext cx="3297339" cy="23092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2013\Training\PICTURES 2013\CS Entrep July 11-13\New Folder\LOCC SAMULCO March 16-17 1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124" y="3560782"/>
              <a:ext cx="3521182" cy="23092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5982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Century Gothic" panose="020B0502020202020204" pitchFamily="34" charset="0"/>
              </a:rPr>
              <a:t>Others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050" y="1690688"/>
            <a:ext cx="10875818" cy="2236822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Compliance Seminars for Board and Officers required by RA 9520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1049" y="3915785"/>
            <a:ext cx="10891811" cy="2346133"/>
            <a:chOff x="574231" y="4162243"/>
            <a:chExt cx="10421006" cy="2244720"/>
          </a:xfrm>
        </p:grpSpPr>
        <p:pic>
          <p:nvPicPr>
            <p:cNvPr id="4" name="Picture 3" descr="D:\2013\Training\PICTURES 2013\CS Entrep July 11-13\New Folder\LOCC SAMULCO March 16-17 23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31" y="4162243"/>
              <a:ext cx="3547242" cy="22447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D:\2013\Training\PICTURES 2013\CS Entrep July 11-13\New Folder\LOCC SAMULCO March 16-17 25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473" y="4162244"/>
              <a:ext cx="3468414" cy="22447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 descr="D:\2013\Training\PICTURES 2013\CS Entrep July 11-13\New Folder\LOCC SAMULCO March 16-17 23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887" y="4162244"/>
              <a:ext cx="3405350" cy="22447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3235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Compliance Seminars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11856"/>
              </p:ext>
            </p:extLst>
          </p:nvPr>
        </p:nvGraphicFramePr>
        <p:xfrm>
          <a:off x="301038" y="1662970"/>
          <a:ext cx="11558452" cy="41162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13616"/>
                <a:gridCol w="5444836"/>
              </a:tblGrid>
              <a:tr h="5086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 Basic Cooperative Course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8.  Audit Management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884">
                <a:tc>
                  <a:txBody>
                    <a:bodyPr/>
                    <a:lstStyle/>
                    <a:p>
                      <a:pPr marL="457200" indent="-457200">
                        <a:buAutoNum type="arabicPeriod" startAt="2"/>
                      </a:pPr>
                      <a:r>
                        <a:rPr lang="en-US" sz="2400" dirty="0" smtClean="0"/>
                        <a:t>Cooperative Management and Governance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9.  Records Management</a:t>
                      </a:r>
                      <a:endParaRPr lang="en-US" sz="2400" dirty="0"/>
                    </a:p>
                  </a:txBody>
                  <a:tcPr/>
                </a:tc>
              </a:tr>
              <a:tr h="7312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 Financial</a:t>
                      </a:r>
                      <a:r>
                        <a:rPr lang="en-US" sz="2400" baseline="0" dirty="0" smtClean="0"/>
                        <a:t> Management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 Entrepreneurial &amp; Business </a:t>
                      </a:r>
                    </a:p>
                    <a:p>
                      <a:r>
                        <a:rPr lang="en-US" sz="2400" dirty="0" smtClean="0"/>
                        <a:t>       Management</a:t>
                      </a:r>
                      <a:endParaRPr lang="en-US" sz="2400" dirty="0"/>
                    </a:p>
                  </a:txBody>
                  <a:tcPr/>
                </a:tc>
              </a:tr>
              <a:tr h="6179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 Conflict</a:t>
                      </a:r>
                      <a:r>
                        <a:rPr lang="en-US" sz="2400" baseline="0" dirty="0" smtClean="0"/>
                        <a:t> Management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 startAt="11"/>
                      </a:pPr>
                      <a:r>
                        <a:rPr lang="en-US" sz="2400" dirty="0" smtClean="0"/>
                        <a:t>Basic Accounting for Non-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Accountants</a:t>
                      </a:r>
                      <a:endParaRPr lang="en-US" sz="2400" dirty="0"/>
                    </a:p>
                  </a:txBody>
                  <a:tcPr/>
                </a:tc>
              </a:tr>
              <a:tr h="5086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  Parliamentary</a:t>
                      </a:r>
                      <a:r>
                        <a:rPr lang="en-US" sz="2400" baseline="0" dirty="0" smtClean="0"/>
                        <a:t> Procedure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  Internal Control</a:t>
                      </a:r>
                      <a:endParaRPr lang="en-US" sz="2400" dirty="0"/>
                    </a:p>
                  </a:txBody>
                  <a:tcPr/>
                </a:tc>
              </a:tr>
              <a:tr h="5086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  Leadership and Values Re-orientation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  Rules Formulation</a:t>
                      </a:r>
                      <a:endParaRPr lang="en-US" sz="2400" dirty="0"/>
                    </a:p>
                  </a:txBody>
                  <a:tcPr/>
                </a:tc>
              </a:tr>
              <a:tr h="5086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r>
                        <a:rPr lang="en-US" sz="2400" baseline="0" dirty="0" smtClean="0"/>
                        <a:t> Strategic Planning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  Cooperative Standards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78182"/>
            <a:ext cx="12192000" cy="942109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Aflatoun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Child Social and Financial Education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Dauphin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Children and Youth Development</a:t>
            </a:r>
          </a:p>
        </p:txBody>
      </p:sp>
    </p:spTree>
    <p:extLst>
      <p:ext uri="{BB962C8B-B14F-4D97-AF65-F5344CB8AC3E}">
        <p14:creationId xmlns:p14="http://schemas.microsoft.com/office/powerpoint/2010/main" val="738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22" y="225182"/>
            <a:ext cx="10515600" cy="1325563"/>
          </a:xfrm>
        </p:spPr>
        <p:txBody>
          <a:bodyPr>
            <a:normAutofit/>
          </a:bodyPr>
          <a:lstStyle/>
          <a:p>
            <a:r>
              <a:rPr lang="en-PH" sz="4800" b="1" dirty="0">
                <a:latin typeface="Century Gothic" panose="020B0502020202020204" pitchFamily="34" charset="0"/>
              </a:rPr>
              <a:t>Sustainable </a:t>
            </a:r>
            <a:r>
              <a:rPr lang="en-PH" sz="4800" b="1" dirty="0" smtClean="0">
                <a:latin typeface="Century Gothic" panose="020B0502020202020204" pitchFamily="34" charset="0"/>
              </a:rPr>
              <a:t>Credit Coop</a:t>
            </a:r>
            <a:endParaRPr lang="en-PH" sz="4800" b="1" dirty="0">
              <a:latin typeface="Century Gothic" panose="020B050202020202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907690" y="1721223"/>
            <a:ext cx="8164780" cy="4724828"/>
            <a:chOff x="2133600" y="1143000"/>
            <a:chExt cx="9294282" cy="5378451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974666" y="3054350"/>
              <a:ext cx="2453216" cy="1444625"/>
              <a:chOff x="3952" y="1953"/>
              <a:chExt cx="1159" cy="910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3968" y="1953"/>
                <a:ext cx="1143" cy="715"/>
                <a:chOff x="3968" y="1953"/>
                <a:chExt cx="1143" cy="715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4873" y="1953"/>
                  <a:ext cx="238" cy="715"/>
                </a:xfrm>
                <a:custGeom>
                  <a:avLst/>
                  <a:gdLst/>
                  <a:ahLst/>
                  <a:cxnLst>
                    <a:cxn ang="0">
                      <a:pos x="320" y="1649"/>
                    </a:cxn>
                    <a:cxn ang="0">
                      <a:pos x="289" y="1882"/>
                    </a:cxn>
                    <a:cxn ang="0">
                      <a:pos x="263" y="2085"/>
                    </a:cxn>
                    <a:cxn ang="0">
                      <a:pos x="247" y="2220"/>
                    </a:cxn>
                    <a:cxn ang="0">
                      <a:pos x="199" y="2269"/>
                    </a:cxn>
                    <a:cxn ang="0">
                      <a:pos x="143" y="2272"/>
                    </a:cxn>
                    <a:cxn ang="0">
                      <a:pos x="25" y="2293"/>
                    </a:cxn>
                    <a:cxn ang="0">
                      <a:pos x="0" y="2261"/>
                    </a:cxn>
                    <a:cxn ang="0">
                      <a:pos x="56" y="2213"/>
                    </a:cxn>
                    <a:cxn ang="0">
                      <a:pos x="137" y="2156"/>
                    </a:cxn>
                    <a:cxn ang="0">
                      <a:pos x="140" y="1947"/>
                    </a:cxn>
                    <a:cxn ang="0">
                      <a:pos x="137" y="1650"/>
                    </a:cxn>
                    <a:cxn ang="0">
                      <a:pos x="149" y="1375"/>
                    </a:cxn>
                    <a:cxn ang="0">
                      <a:pos x="101" y="1312"/>
                    </a:cxn>
                    <a:cxn ang="0">
                      <a:pos x="88" y="1206"/>
                    </a:cxn>
                    <a:cxn ang="0">
                      <a:pos x="92" y="1132"/>
                    </a:cxn>
                    <a:cxn ang="0">
                      <a:pos x="118" y="1017"/>
                    </a:cxn>
                    <a:cxn ang="0">
                      <a:pos x="137" y="670"/>
                    </a:cxn>
                    <a:cxn ang="0">
                      <a:pos x="159" y="452"/>
                    </a:cxn>
                    <a:cxn ang="0">
                      <a:pos x="281" y="322"/>
                    </a:cxn>
                    <a:cxn ang="0">
                      <a:pos x="227" y="294"/>
                    </a:cxn>
                    <a:cxn ang="0">
                      <a:pos x="206" y="153"/>
                    </a:cxn>
                    <a:cxn ang="0">
                      <a:pos x="191" y="99"/>
                    </a:cxn>
                    <a:cxn ang="0">
                      <a:pos x="196" y="54"/>
                    </a:cxn>
                    <a:cxn ang="0">
                      <a:pos x="257" y="3"/>
                    </a:cxn>
                    <a:cxn ang="0">
                      <a:pos x="351" y="24"/>
                    </a:cxn>
                    <a:cxn ang="0">
                      <a:pos x="397" y="111"/>
                    </a:cxn>
                    <a:cxn ang="0">
                      <a:pos x="392" y="239"/>
                    </a:cxn>
                    <a:cxn ang="0">
                      <a:pos x="412" y="333"/>
                    </a:cxn>
                    <a:cxn ang="0">
                      <a:pos x="573" y="434"/>
                    </a:cxn>
                    <a:cxn ang="0">
                      <a:pos x="672" y="805"/>
                    </a:cxn>
                    <a:cxn ang="0">
                      <a:pos x="593" y="985"/>
                    </a:cxn>
                    <a:cxn ang="0">
                      <a:pos x="593" y="1217"/>
                    </a:cxn>
                    <a:cxn ang="0">
                      <a:pos x="594" y="1321"/>
                    </a:cxn>
                    <a:cxn ang="0">
                      <a:pos x="547" y="1408"/>
                    </a:cxn>
                    <a:cxn ang="0">
                      <a:pos x="552" y="1667"/>
                    </a:cxn>
                    <a:cxn ang="0">
                      <a:pos x="570" y="1938"/>
                    </a:cxn>
                    <a:cxn ang="0">
                      <a:pos x="569" y="2192"/>
                    </a:cxn>
                    <a:cxn ang="0">
                      <a:pos x="531" y="2280"/>
                    </a:cxn>
                    <a:cxn ang="0">
                      <a:pos x="455" y="2344"/>
                    </a:cxn>
                    <a:cxn ang="0">
                      <a:pos x="358" y="2371"/>
                    </a:cxn>
                    <a:cxn ang="0">
                      <a:pos x="324" y="2337"/>
                    </a:cxn>
                    <a:cxn ang="0">
                      <a:pos x="370" y="2279"/>
                    </a:cxn>
                    <a:cxn ang="0">
                      <a:pos x="434" y="2205"/>
                    </a:cxn>
                    <a:cxn ang="0">
                      <a:pos x="420" y="1923"/>
                    </a:cxn>
                    <a:cxn ang="0">
                      <a:pos x="386" y="1691"/>
                    </a:cxn>
                    <a:cxn ang="0">
                      <a:pos x="351" y="1483"/>
                    </a:cxn>
                  </a:cxnLst>
                  <a:rect l="0" t="0" r="r" b="b"/>
                  <a:pathLst>
                    <a:path w="672" h="2371">
                      <a:moveTo>
                        <a:pt x="351" y="1483"/>
                      </a:moveTo>
                      <a:lnTo>
                        <a:pt x="335" y="1565"/>
                      </a:lnTo>
                      <a:lnTo>
                        <a:pt x="320" y="1649"/>
                      </a:lnTo>
                      <a:lnTo>
                        <a:pt x="308" y="1713"/>
                      </a:lnTo>
                      <a:lnTo>
                        <a:pt x="296" y="1790"/>
                      </a:lnTo>
                      <a:lnTo>
                        <a:pt x="289" y="1882"/>
                      </a:lnTo>
                      <a:lnTo>
                        <a:pt x="281" y="1956"/>
                      </a:lnTo>
                      <a:lnTo>
                        <a:pt x="274" y="2021"/>
                      </a:lnTo>
                      <a:lnTo>
                        <a:pt x="263" y="2085"/>
                      </a:lnTo>
                      <a:lnTo>
                        <a:pt x="254" y="2147"/>
                      </a:lnTo>
                      <a:lnTo>
                        <a:pt x="247" y="2189"/>
                      </a:lnTo>
                      <a:lnTo>
                        <a:pt x="247" y="2220"/>
                      </a:lnTo>
                      <a:lnTo>
                        <a:pt x="249" y="2246"/>
                      </a:lnTo>
                      <a:lnTo>
                        <a:pt x="242" y="2257"/>
                      </a:lnTo>
                      <a:lnTo>
                        <a:pt x="199" y="2269"/>
                      </a:lnTo>
                      <a:lnTo>
                        <a:pt x="189" y="2262"/>
                      </a:lnTo>
                      <a:lnTo>
                        <a:pt x="185" y="2255"/>
                      </a:lnTo>
                      <a:lnTo>
                        <a:pt x="143" y="2272"/>
                      </a:lnTo>
                      <a:lnTo>
                        <a:pt x="89" y="2290"/>
                      </a:lnTo>
                      <a:lnTo>
                        <a:pt x="53" y="2296"/>
                      </a:lnTo>
                      <a:lnTo>
                        <a:pt x="25" y="2293"/>
                      </a:lnTo>
                      <a:lnTo>
                        <a:pt x="9" y="2285"/>
                      </a:lnTo>
                      <a:lnTo>
                        <a:pt x="2" y="2273"/>
                      </a:lnTo>
                      <a:lnTo>
                        <a:pt x="0" y="2261"/>
                      </a:lnTo>
                      <a:lnTo>
                        <a:pt x="4" y="2248"/>
                      </a:lnTo>
                      <a:lnTo>
                        <a:pt x="16" y="2235"/>
                      </a:lnTo>
                      <a:lnTo>
                        <a:pt x="56" y="2213"/>
                      </a:lnTo>
                      <a:lnTo>
                        <a:pt x="91" y="2192"/>
                      </a:lnTo>
                      <a:lnTo>
                        <a:pt x="123" y="2172"/>
                      </a:lnTo>
                      <a:lnTo>
                        <a:pt x="137" y="2156"/>
                      </a:lnTo>
                      <a:lnTo>
                        <a:pt x="138" y="2096"/>
                      </a:lnTo>
                      <a:lnTo>
                        <a:pt x="138" y="2021"/>
                      </a:lnTo>
                      <a:lnTo>
                        <a:pt x="140" y="1947"/>
                      </a:lnTo>
                      <a:lnTo>
                        <a:pt x="140" y="1862"/>
                      </a:lnTo>
                      <a:lnTo>
                        <a:pt x="137" y="1757"/>
                      </a:lnTo>
                      <a:lnTo>
                        <a:pt x="137" y="1650"/>
                      </a:lnTo>
                      <a:lnTo>
                        <a:pt x="141" y="1537"/>
                      </a:lnTo>
                      <a:lnTo>
                        <a:pt x="144" y="1456"/>
                      </a:lnTo>
                      <a:lnTo>
                        <a:pt x="149" y="1375"/>
                      </a:lnTo>
                      <a:lnTo>
                        <a:pt x="150" y="1326"/>
                      </a:lnTo>
                      <a:lnTo>
                        <a:pt x="126" y="1323"/>
                      </a:lnTo>
                      <a:lnTo>
                        <a:pt x="101" y="1312"/>
                      </a:lnTo>
                      <a:lnTo>
                        <a:pt x="82" y="1284"/>
                      </a:lnTo>
                      <a:lnTo>
                        <a:pt x="81" y="1250"/>
                      </a:lnTo>
                      <a:lnTo>
                        <a:pt x="88" y="1206"/>
                      </a:lnTo>
                      <a:lnTo>
                        <a:pt x="102" y="1168"/>
                      </a:lnTo>
                      <a:lnTo>
                        <a:pt x="116" y="1143"/>
                      </a:lnTo>
                      <a:lnTo>
                        <a:pt x="92" y="1132"/>
                      </a:lnTo>
                      <a:lnTo>
                        <a:pt x="85" y="1124"/>
                      </a:lnTo>
                      <a:lnTo>
                        <a:pt x="86" y="1110"/>
                      </a:lnTo>
                      <a:lnTo>
                        <a:pt x="118" y="1017"/>
                      </a:lnTo>
                      <a:lnTo>
                        <a:pt x="127" y="968"/>
                      </a:lnTo>
                      <a:lnTo>
                        <a:pt x="137" y="795"/>
                      </a:lnTo>
                      <a:lnTo>
                        <a:pt x="137" y="670"/>
                      </a:lnTo>
                      <a:lnTo>
                        <a:pt x="141" y="519"/>
                      </a:lnTo>
                      <a:lnTo>
                        <a:pt x="147" y="482"/>
                      </a:lnTo>
                      <a:lnTo>
                        <a:pt x="159" y="452"/>
                      </a:lnTo>
                      <a:lnTo>
                        <a:pt x="183" y="428"/>
                      </a:lnTo>
                      <a:lnTo>
                        <a:pt x="289" y="355"/>
                      </a:lnTo>
                      <a:lnTo>
                        <a:pt x="281" y="322"/>
                      </a:lnTo>
                      <a:lnTo>
                        <a:pt x="264" y="319"/>
                      </a:lnTo>
                      <a:lnTo>
                        <a:pt x="240" y="310"/>
                      </a:lnTo>
                      <a:lnTo>
                        <a:pt x="227" y="294"/>
                      </a:lnTo>
                      <a:lnTo>
                        <a:pt x="212" y="227"/>
                      </a:lnTo>
                      <a:lnTo>
                        <a:pt x="206" y="189"/>
                      </a:lnTo>
                      <a:lnTo>
                        <a:pt x="206" y="153"/>
                      </a:lnTo>
                      <a:lnTo>
                        <a:pt x="203" y="119"/>
                      </a:lnTo>
                      <a:lnTo>
                        <a:pt x="206" y="82"/>
                      </a:lnTo>
                      <a:lnTo>
                        <a:pt x="191" y="99"/>
                      </a:lnTo>
                      <a:lnTo>
                        <a:pt x="185" y="106"/>
                      </a:lnTo>
                      <a:lnTo>
                        <a:pt x="187" y="82"/>
                      </a:lnTo>
                      <a:lnTo>
                        <a:pt x="196" y="54"/>
                      </a:lnTo>
                      <a:lnTo>
                        <a:pt x="209" y="33"/>
                      </a:lnTo>
                      <a:lnTo>
                        <a:pt x="231" y="15"/>
                      </a:lnTo>
                      <a:lnTo>
                        <a:pt x="257" y="3"/>
                      </a:lnTo>
                      <a:lnTo>
                        <a:pt x="293" y="0"/>
                      </a:lnTo>
                      <a:lnTo>
                        <a:pt x="323" y="7"/>
                      </a:lnTo>
                      <a:lnTo>
                        <a:pt x="351" y="24"/>
                      </a:lnTo>
                      <a:lnTo>
                        <a:pt x="372" y="44"/>
                      </a:lnTo>
                      <a:lnTo>
                        <a:pt x="389" y="72"/>
                      </a:lnTo>
                      <a:lnTo>
                        <a:pt x="397" y="111"/>
                      </a:lnTo>
                      <a:lnTo>
                        <a:pt x="402" y="156"/>
                      </a:lnTo>
                      <a:lnTo>
                        <a:pt x="400" y="190"/>
                      </a:lnTo>
                      <a:lnTo>
                        <a:pt x="392" y="239"/>
                      </a:lnTo>
                      <a:lnTo>
                        <a:pt x="393" y="275"/>
                      </a:lnTo>
                      <a:lnTo>
                        <a:pt x="399" y="313"/>
                      </a:lnTo>
                      <a:lnTo>
                        <a:pt x="412" y="333"/>
                      </a:lnTo>
                      <a:lnTo>
                        <a:pt x="543" y="397"/>
                      </a:lnTo>
                      <a:lnTo>
                        <a:pt x="561" y="411"/>
                      </a:lnTo>
                      <a:lnTo>
                        <a:pt x="573" y="434"/>
                      </a:lnTo>
                      <a:lnTo>
                        <a:pt x="614" y="571"/>
                      </a:lnTo>
                      <a:lnTo>
                        <a:pt x="667" y="766"/>
                      </a:lnTo>
                      <a:lnTo>
                        <a:pt x="672" y="805"/>
                      </a:lnTo>
                      <a:lnTo>
                        <a:pt x="671" y="827"/>
                      </a:lnTo>
                      <a:lnTo>
                        <a:pt x="663" y="853"/>
                      </a:lnTo>
                      <a:lnTo>
                        <a:pt x="593" y="985"/>
                      </a:lnTo>
                      <a:lnTo>
                        <a:pt x="584" y="1027"/>
                      </a:lnTo>
                      <a:lnTo>
                        <a:pt x="580" y="1069"/>
                      </a:lnTo>
                      <a:lnTo>
                        <a:pt x="593" y="1217"/>
                      </a:lnTo>
                      <a:lnTo>
                        <a:pt x="602" y="1284"/>
                      </a:lnTo>
                      <a:lnTo>
                        <a:pt x="602" y="1305"/>
                      </a:lnTo>
                      <a:lnTo>
                        <a:pt x="594" y="1321"/>
                      </a:lnTo>
                      <a:lnTo>
                        <a:pt x="573" y="1329"/>
                      </a:lnTo>
                      <a:lnTo>
                        <a:pt x="552" y="1333"/>
                      </a:lnTo>
                      <a:lnTo>
                        <a:pt x="547" y="1408"/>
                      </a:lnTo>
                      <a:lnTo>
                        <a:pt x="547" y="1492"/>
                      </a:lnTo>
                      <a:lnTo>
                        <a:pt x="548" y="1582"/>
                      </a:lnTo>
                      <a:lnTo>
                        <a:pt x="552" y="1667"/>
                      </a:lnTo>
                      <a:lnTo>
                        <a:pt x="563" y="1757"/>
                      </a:lnTo>
                      <a:lnTo>
                        <a:pt x="566" y="1849"/>
                      </a:lnTo>
                      <a:lnTo>
                        <a:pt x="570" y="1938"/>
                      </a:lnTo>
                      <a:lnTo>
                        <a:pt x="570" y="2009"/>
                      </a:lnTo>
                      <a:lnTo>
                        <a:pt x="567" y="2121"/>
                      </a:lnTo>
                      <a:lnTo>
                        <a:pt x="569" y="2192"/>
                      </a:lnTo>
                      <a:lnTo>
                        <a:pt x="566" y="2255"/>
                      </a:lnTo>
                      <a:lnTo>
                        <a:pt x="564" y="2269"/>
                      </a:lnTo>
                      <a:lnTo>
                        <a:pt x="531" y="2280"/>
                      </a:lnTo>
                      <a:lnTo>
                        <a:pt x="505" y="2297"/>
                      </a:lnTo>
                      <a:lnTo>
                        <a:pt x="480" y="2321"/>
                      </a:lnTo>
                      <a:lnTo>
                        <a:pt x="455" y="2344"/>
                      </a:lnTo>
                      <a:lnTo>
                        <a:pt x="422" y="2359"/>
                      </a:lnTo>
                      <a:lnTo>
                        <a:pt x="388" y="2370"/>
                      </a:lnTo>
                      <a:lnTo>
                        <a:pt x="358" y="2371"/>
                      </a:lnTo>
                      <a:lnTo>
                        <a:pt x="340" y="2363"/>
                      </a:lnTo>
                      <a:lnTo>
                        <a:pt x="326" y="2352"/>
                      </a:lnTo>
                      <a:lnTo>
                        <a:pt x="324" y="2337"/>
                      </a:lnTo>
                      <a:lnTo>
                        <a:pt x="332" y="2317"/>
                      </a:lnTo>
                      <a:lnTo>
                        <a:pt x="350" y="2299"/>
                      </a:lnTo>
                      <a:lnTo>
                        <a:pt x="370" y="2279"/>
                      </a:lnTo>
                      <a:lnTo>
                        <a:pt x="397" y="2253"/>
                      </a:lnTo>
                      <a:lnTo>
                        <a:pt x="419" y="2227"/>
                      </a:lnTo>
                      <a:lnTo>
                        <a:pt x="434" y="2205"/>
                      </a:lnTo>
                      <a:lnTo>
                        <a:pt x="428" y="2088"/>
                      </a:lnTo>
                      <a:lnTo>
                        <a:pt x="428" y="2006"/>
                      </a:lnTo>
                      <a:lnTo>
                        <a:pt x="420" y="1923"/>
                      </a:lnTo>
                      <a:lnTo>
                        <a:pt x="413" y="1849"/>
                      </a:lnTo>
                      <a:lnTo>
                        <a:pt x="402" y="1770"/>
                      </a:lnTo>
                      <a:lnTo>
                        <a:pt x="386" y="1691"/>
                      </a:lnTo>
                      <a:lnTo>
                        <a:pt x="372" y="1616"/>
                      </a:lnTo>
                      <a:lnTo>
                        <a:pt x="361" y="1555"/>
                      </a:lnTo>
                      <a:lnTo>
                        <a:pt x="351" y="148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8" name="Freeform 6"/>
                <p:cNvSpPr>
                  <a:spLocks/>
                </p:cNvSpPr>
                <p:nvPr/>
              </p:nvSpPr>
              <p:spPr bwMode="auto">
                <a:xfrm>
                  <a:off x="3968" y="1961"/>
                  <a:ext cx="249" cy="668"/>
                </a:xfrm>
                <a:custGeom>
                  <a:avLst/>
                  <a:gdLst/>
                  <a:ahLst/>
                  <a:cxnLst>
                    <a:cxn ang="0">
                      <a:pos x="619" y="1023"/>
                    </a:cxn>
                    <a:cxn ang="0">
                      <a:pos x="520" y="1220"/>
                    </a:cxn>
                    <a:cxn ang="0">
                      <a:pos x="526" y="1360"/>
                    </a:cxn>
                    <a:cxn ang="0">
                      <a:pos x="540" y="1743"/>
                    </a:cxn>
                    <a:cxn ang="0">
                      <a:pos x="547" y="2025"/>
                    </a:cxn>
                    <a:cxn ang="0">
                      <a:pos x="555" y="2058"/>
                    </a:cxn>
                    <a:cxn ang="0">
                      <a:pos x="614" y="2097"/>
                    </a:cxn>
                    <a:cxn ang="0">
                      <a:pos x="676" y="2118"/>
                    </a:cxn>
                    <a:cxn ang="0">
                      <a:pos x="703" y="2144"/>
                    </a:cxn>
                    <a:cxn ang="0">
                      <a:pos x="700" y="2164"/>
                    </a:cxn>
                    <a:cxn ang="0">
                      <a:pos x="485" y="2174"/>
                    </a:cxn>
                    <a:cxn ang="0">
                      <a:pos x="450" y="2166"/>
                    </a:cxn>
                    <a:cxn ang="0">
                      <a:pos x="444" y="2125"/>
                    </a:cxn>
                    <a:cxn ang="0">
                      <a:pos x="454" y="2079"/>
                    </a:cxn>
                    <a:cxn ang="0">
                      <a:pos x="450" y="2073"/>
                    </a:cxn>
                    <a:cxn ang="0">
                      <a:pos x="444" y="2033"/>
                    </a:cxn>
                    <a:cxn ang="0">
                      <a:pos x="402" y="1809"/>
                    </a:cxn>
                    <a:cxn ang="0">
                      <a:pos x="381" y="1495"/>
                    </a:cxn>
                    <a:cxn ang="0">
                      <a:pos x="354" y="1361"/>
                    </a:cxn>
                    <a:cxn ang="0">
                      <a:pos x="326" y="1511"/>
                    </a:cxn>
                    <a:cxn ang="0">
                      <a:pos x="291" y="1783"/>
                    </a:cxn>
                    <a:cxn ang="0">
                      <a:pos x="268" y="2050"/>
                    </a:cxn>
                    <a:cxn ang="0">
                      <a:pos x="242" y="2066"/>
                    </a:cxn>
                    <a:cxn ang="0">
                      <a:pos x="249" y="2142"/>
                    </a:cxn>
                    <a:cxn ang="0">
                      <a:pos x="240" y="2189"/>
                    </a:cxn>
                    <a:cxn ang="0">
                      <a:pos x="201" y="2215"/>
                    </a:cxn>
                    <a:cxn ang="0">
                      <a:pos x="144" y="2212"/>
                    </a:cxn>
                    <a:cxn ang="0">
                      <a:pos x="125" y="2183"/>
                    </a:cxn>
                    <a:cxn ang="0">
                      <a:pos x="133" y="2131"/>
                    </a:cxn>
                    <a:cxn ang="0">
                      <a:pos x="166" y="2066"/>
                    </a:cxn>
                    <a:cxn ang="0">
                      <a:pos x="145" y="1967"/>
                    </a:cxn>
                    <a:cxn ang="0">
                      <a:pos x="147" y="1774"/>
                    </a:cxn>
                    <a:cxn ang="0">
                      <a:pos x="163" y="1603"/>
                    </a:cxn>
                    <a:cxn ang="0">
                      <a:pos x="0" y="1460"/>
                    </a:cxn>
                    <a:cxn ang="0">
                      <a:pos x="21" y="1212"/>
                    </a:cxn>
                    <a:cxn ang="0">
                      <a:pos x="109" y="1185"/>
                    </a:cxn>
                    <a:cxn ang="0">
                      <a:pos x="71" y="866"/>
                    </a:cxn>
                    <a:cxn ang="0">
                      <a:pos x="76" y="715"/>
                    </a:cxn>
                    <a:cxn ang="0">
                      <a:pos x="125" y="432"/>
                    </a:cxn>
                    <a:cxn ang="0">
                      <a:pos x="153" y="399"/>
                    </a:cxn>
                    <a:cxn ang="0">
                      <a:pos x="291" y="341"/>
                    </a:cxn>
                    <a:cxn ang="0">
                      <a:pos x="293" y="240"/>
                    </a:cxn>
                    <a:cxn ang="0">
                      <a:pos x="287" y="183"/>
                    </a:cxn>
                    <a:cxn ang="0">
                      <a:pos x="305" y="83"/>
                    </a:cxn>
                    <a:cxn ang="0">
                      <a:pos x="324" y="33"/>
                    </a:cxn>
                    <a:cxn ang="0">
                      <a:pos x="354" y="9"/>
                    </a:cxn>
                    <a:cxn ang="0">
                      <a:pos x="402" y="0"/>
                    </a:cxn>
                    <a:cxn ang="0">
                      <a:pos x="455" y="20"/>
                    </a:cxn>
                    <a:cxn ang="0">
                      <a:pos x="485" y="67"/>
                    </a:cxn>
                    <a:cxn ang="0">
                      <a:pos x="485" y="138"/>
                    </a:cxn>
                    <a:cxn ang="0">
                      <a:pos x="472" y="209"/>
                    </a:cxn>
                    <a:cxn ang="0">
                      <a:pos x="444" y="267"/>
                    </a:cxn>
                    <a:cxn ang="0">
                      <a:pos x="429" y="332"/>
                    </a:cxn>
                    <a:cxn ang="0">
                      <a:pos x="578" y="424"/>
                    </a:cxn>
                    <a:cxn ang="0">
                      <a:pos x="601" y="466"/>
                    </a:cxn>
                    <a:cxn ang="0">
                      <a:pos x="601" y="736"/>
                    </a:cxn>
                    <a:cxn ang="0">
                      <a:pos x="582" y="813"/>
                    </a:cxn>
                    <a:cxn ang="0">
                      <a:pos x="596" y="879"/>
                    </a:cxn>
                    <a:cxn ang="0">
                      <a:pos x="618" y="967"/>
                    </a:cxn>
                  </a:cxnLst>
                  <a:rect l="0" t="0" r="r" b="b"/>
                  <a:pathLst>
                    <a:path w="706" h="2215">
                      <a:moveTo>
                        <a:pt x="618" y="967"/>
                      </a:moveTo>
                      <a:lnTo>
                        <a:pt x="619" y="1023"/>
                      </a:lnTo>
                      <a:lnTo>
                        <a:pt x="630" y="1137"/>
                      </a:lnTo>
                      <a:lnTo>
                        <a:pt x="520" y="1220"/>
                      </a:lnTo>
                      <a:lnTo>
                        <a:pt x="520" y="1270"/>
                      </a:lnTo>
                      <a:lnTo>
                        <a:pt x="526" y="1360"/>
                      </a:lnTo>
                      <a:lnTo>
                        <a:pt x="533" y="1627"/>
                      </a:lnTo>
                      <a:lnTo>
                        <a:pt x="540" y="1743"/>
                      </a:lnTo>
                      <a:lnTo>
                        <a:pt x="547" y="1951"/>
                      </a:lnTo>
                      <a:lnTo>
                        <a:pt x="547" y="2025"/>
                      </a:lnTo>
                      <a:lnTo>
                        <a:pt x="549" y="2049"/>
                      </a:lnTo>
                      <a:lnTo>
                        <a:pt x="555" y="2058"/>
                      </a:lnTo>
                      <a:lnTo>
                        <a:pt x="575" y="2073"/>
                      </a:lnTo>
                      <a:lnTo>
                        <a:pt x="614" y="2097"/>
                      </a:lnTo>
                      <a:lnTo>
                        <a:pt x="660" y="2111"/>
                      </a:lnTo>
                      <a:lnTo>
                        <a:pt x="676" y="2118"/>
                      </a:lnTo>
                      <a:lnTo>
                        <a:pt x="693" y="2127"/>
                      </a:lnTo>
                      <a:lnTo>
                        <a:pt x="703" y="2144"/>
                      </a:lnTo>
                      <a:lnTo>
                        <a:pt x="706" y="2158"/>
                      </a:lnTo>
                      <a:lnTo>
                        <a:pt x="700" y="2164"/>
                      </a:lnTo>
                      <a:lnTo>
                        <a:pt x="607" y="2165"/>
                      </a:lnTo>
                      <a:lnTo>
                        <a:pt x="485" y="2174"/>
                      </a:lnTo>
                      <a:lnTo>
                        <a:pt x="465" y="2174"/>
                      </a:lnTo>
                      <a:lnTo>
                        <a:pt x="450" y="2166"/>
                      </a:lnTo>
                      <a:lnTo>
                        <a:pt x="444" y="2149"/>
                      </a:lnTo>
                      <a:lnTo>
                        <a:pt x="444" y="2125"/>
                      </a:lnTo>
                      <a:lnTo>
                        <a:pt x="450" y="2085"/>
                      </a:lnTo>
                      <a:lnTo>
                        <a:pt x="454" y="2079"/>
                      </a:lnTo>
                      <a:lnTo>
                        <a:pt x="465" y="2075"/>
                      </a:lnTo>
                      <a:lnTo>
                        <a:pt x="450" y="2073"/>
                      </a:lnTo>
                      <a:lnTo>
                        <a:pt x="447" y="2065"/>
                      </a:lnTo>
                      <a:lnTo>
                        <a:pt x="444" y="2033"/>
                      </a:lnTo>
                      <a:lnTo>
                        <a:pt x="429" y="1967"/>
                      </a:lnTo>
                      <a:lnTo>
                        <a:pt x="402" y="1809"/>
                      </a:lnTo>
                      <a:lnTo>
                        <a:pt x="395" y="1735"/>
                      </a:lnTo>
                      <a:lnTo>
                        <a:pt x="381" y="1495"/>
                      </a:lnTo>
                      <a:lnTo>
                        <a:pt x="372" y="1435"/>
                      </a:lnTo>
                      <a:lnTo>
                        <a:pt x="354" y="1361"/>
                      </a:lnTo>
                      <a:lnTo>
                        <a:pt x="339" y="1436"/>
                      </a:lnTo>
                      <a:lnTo>
                        <a:pt x="326" y="1511"/>
                      </a:lnTo>
                      <a:lnTo>
                        <a:pt x="302" y="1719"/>
                      </a:lnTo>
                      <a:lnTo>
                        <a:pt x="291" y="1783"/>
                      </a:lnTo>
                      <a:lnTo>
                        <a:pt x="268" y="2015"/>
                      </a:lnTo>
                      <a:lnTo>
                        <a:pt x="268" y="2050"/>
                      </a:lnTo>
                      <a:lnTo>
                        <a:pt x="264" y="2056"/>
                      </a:lnTo>
                      <a:lnTo>
                        <a:pt x="242" y="2066"/>
                      </a:lnTo>
                      <a:lnTo>
                        <a:pt x="248" y="2100"/>
                      </a:lnTo>
                      <a:lnTo>
                        <a:pt x="249" y="2142"/>
                      </a:lnTo>
                      <a:lnTo>
                        <a:pt x="249" y="2166"/>
                      </a:lnTo>
                      <a:lnTo>
                        <a:pt x="240" y="2189"/>
                      </a:lnTo>
                      <a:lnTo>
                        <a:pt x="227" y="2206"/>
                      </a:lnTo>
                      <a:lnTo>
                        <a:pt x="201" y="2215"/>
                      </a:lnTo>
                      <a:lnTo>
                        <a:pt x="174" y="2215"/>
                      </a:lnTo>
                      <a:lnTo>
                        <a:pt x="144" y="2212"/>
                      </a:lnTo>
                      <a:lnTo>
                        <a:pt x="132" y="2200"/>
                      </a:lnTo>
                      <a:lnTo>
                        <a:pt x="125" y="2183"/>
                      </a:lnTo>
                      <a:lnTo>
                        <a:pt x="125" y="2162"/>
                      </a:lnTo>
                      <a:lnTo>
                        <a:pt x="133" y="2131"/>
                      </a:lnTo>
                      <a:lnTo>
                        <a:pt x="153" y="2099"/>
                      </a:lnTo>
                      <a:lnTo>
                        <a:pt x="166" y="2066"/>
                      </a:lnTo>
                      <a:lnTo>
                        <a:pt x="153" y="2066"/>
                      </a:lnTo>
                      <a:lnTo>
                        <a:pt x="145" y="1967"/>
                      </a:lnTo>
                      <a:lnTo>
                        <a:pt x="144" y="1852"/>
                      </a:lnTo>
                      <a:lnTo>
                        <a:pt x="147" y="1774"/>
                      </a:lnTo>
                      <a:lnTo>
                        <a:pt x="156" y="1684"/>
                      </a:lnTo>
                      <a:lnTo>
                        <a:pt x="163" y="1603"/>
                      </a:lnTo>
                      <a:lnTo>
                        <a:pt x="174" y="1535"/>
                      </a:lnTo>
                      <a:lnTo>
                        <a:pt x="0" y="1460"/>
                      </a:lnTo>
                      <a:lnTo>
                        <a:pt x="0" y="1228"/>
                      </a:lnTo>
                      <a:lnTo>
                        <a:pt x="21" y="1212"/>
                      </a:lnTo>
                      <a:lnTo>
                        <a:pt x="101" y="1238"/>
                      </a:lnTo>
                      <a:lnTo>
                        <a:pt x="109" y="1185"/>
                      </a:lnTo>
                      <a:lnTo>
                        <a:pt x="112" y="1124"/>
                      </a:lnTo>
                      <a:lnTo>
                        <a:pt x="71" y="866"/>
                      </a:lnTo>
                      <a:lnTo>
                        <a:pt x="69" y="797"/>
                      </a:lnTo>
                      <a:lnTo>
                        <a:pt x="76" y="715"/>
                      </a:lnTo>
                      <a:lnTo>
                        <a:pt x="109" y="492"/>
                      </a:lnTo>
                      <a:lnTo>
                        <a:pt x="125" y="432"/>
                      </a:lnTo>
                      <a:lnTo>
                        <a:pt x="138" y="407"/>
                      </a:lnTo>
                      <a:lnTo>
                        <a:pt x="153" y="399"/>
                      </a:lnTo>
                      <a:lnTo>
                        <a:pt x="249" y="357"/>
                      </a:lnTo>
                      <a:lnTo>
                        <a:pt x="291" y="341"/>
                      </a:lnTo>
                      <a:lnTo>
                        <a:pt x="305" y="283"/>
                      </a:lnTo>
                      <a:lnTo>
                        <a:pt x="293" y="240"/>
                      </a:lnTo>
                      <a:lnTo>
                        <a:pt x="287" y="215"/>
                      </a:lnTo>
                      <a:lnTo>
                        <a:pt x="287" y="183"/>
                      </a:lnTo>
                      <a:lnTo>
                        <a:pt x="291" y="142"/>
                      </a:lnTo>
                      <a:lnTo>
                        <a:pt x="305" y="83"/>
                      </a:lnTo>
                      <a:lnTo>
                        <a:pt x="312" y="54"/>
                      </a:lnTo>
                      <a:lnTo>
                        <a:pt x="324" y="33"/>
                      </a:lnTo>
                      <a:lnTo>
                        <a:pt x="339" y="16"/>
                      </a:lnTo>
                      <a:lnTo>
                        <a:pt x="354" y="9"/>
                      </a:lnTo>
                      <a:lnTo>
                        <a:pt x="382" y="0"/>
                      </a:lnTo>
                      <a:lnTo>
                        <a:pt x="402" y="0"/>
                      </a:lnTo>
                      <a:lnTo>
                        <a:pt x="429" y="9"/>
                      </a:lnTo>
                      <a:lnTo>
                        <a:pt x="455" y="20"/>
                      </a:lnTo>
                      <a:lnTo>
                        <a:pt x="478" y="39"/>
                      </a:lnTo>
                      <a:lnTo>
                        <a:pt x="485" y="67"/>
                      </a:lnTo>
                      <a:lnTo>
                        <a:pt x="488" y="103"/>
                      </a:lnTo>
                      <a:lnTo>
                        <a:pt x="485" y="138"/>
                      </a:lnTo>
                      <a:lnTo>
                        <a:pt x="479" y="177"/>
                      </a:lnTo>
                      <a:lnTo>
                        <a:pt x="472" y="209"/>
                      </a:lnTo>
                      <a:lnTo>
                        <a:pt x="458" y="241"/>
                      </a:lnTo>
                      <a:lnTo>
                        <a:pt x="444" y="267"/>
                      </a:lnTo>
                      <a:lnTo>
                        <a:pt x="429" y="291"/>
                      </a:lnTo>
                      <a:lnTo>
                        <a:pt x="429" y="332"/>
                      </a:lnTo>
                      <a:lnTo>
                        <a:pt x="462" y="342"/>
                      </a:lnTo>
                      <a:lnTo>
                        <a:pt x="578" y="424"/>
                      </a:lnTo>
                      <a:lnTo>
                        <a:pt x="596" y="449"/>
                      </a:lnTo>
                      <a:lnTo>
                        <a:pt x="601" y="466"/>
                      </a:lnTo>
                      <a:lnTo>
                        <a:pt x="610" y="700"/>
                      </a:lnTo>
                      <a:lnTo>
                        <a:pt x="601" y="736"/>
                      </a:lnTo>
                      <a:lnTo>
                        <a:pt x="589" y="773"/>
                      </a:lnTo>
                      <a:lnTo>
                        <a:pt x="582" y="813"/>
                      </a:lnTo>
                      <a:lnTo>
                        <a:pt x="584" y="843"/>
                      </a:lnTo>
                      <a:lnTo>
                        <a:pt x="596" y="879"/>
                      </a:lnTo>
                      <a:lnTo>
                        <a:pt x="618" y="916"/>
                      </a:lnTo>
                      <a:lnTo>
                        <a:pt x="618" y="96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9" name="Freeform 7"/>
                <p:cNvSpPr>
                  <a:spLocks/>
                </p:cNvSpPr>
                <p:nvPr/>
              </p:nvSpPr>
              <p:spPr bwMode="auto">
                <a:xfrm>
                  <a:off x="4481" y="1965"/>
                  <a:ext cx="223" cy="680"/>
                </a:xfrm>
                <a:custGeom>
                  <a:avLst/>
                  <a:gdLst/>
                  <a:ahLst/>
                  <a:cxnLst>
                    <a:cxn ang="0">
                      <a:pos x="72" y="1524"/>
                    </a:cxn>
                    <a:cxn ang="0">
                      <a:pos x="96" y="1617"/>
                    </a:cxn>
                    <a:cxn ang="0">
                      <a:pos x="121" y="1698"/>
                    </a:cxn>
                    <a:cxn ang="0">
                      <a:pos x="127" y="1962"/>
                    </a:cxn>
                    <a:cxn ang="0">
                      <a:pos x="121" y="2049"/>
                    </a:cxn>
                    <a:cxn ang="0">
                      <a:pos x="103" y="2089"/>
                    </a:cxn>
                    <a:cxn ang="0">
                      <a:pos x="59" y="2119"/>
                    </a:cxn>
                    <a:cxn ang="0">
                      <a:pos x="14" y="2152"/>
                    </a:cxn>
                    <a:cxn ang="0">
                      <a:pos x="0" y="2178"/>
                    </a:cxn>
                    <a:cxn ang="0">
                      <a:pos x="14" y="2202"/>
                    </a:cxn>
                    <a:cxn ang="0">
                      <a:pos x="77" y="2200"/>
                    </a:cxn>
                    <a:cxn ang="0">
                      <a:pos x="158" y="2185"/>
                    </a:cxn>
                    <a:cxn ang="0">
                      <a:pos x="223" y="2178"/>
                    </a:cxn>
                    <a:cxn ang="0">
                      <a:pos x="241" y="2115"/>
                    </a:cxn>
                    <a:cxn ang="0">
                      <a:pos x="281" y="1790"/>
                    </a:cxn>
                    <a:cxn ang="0">
                      <a:pos x="305" y="1644"/>
                    </a:cxn>
                    <a:cxn ang="0">
                      <a:pos x="339" y="1716"/>
                    </a:cxn>
                    <a:cxn ang="0">
                      <a:pos x="380" y="1932"/>
                    </a:cxn>
                    <a:cxn ang="0">
                      <a:pos x="400" y="2112"/>
                    </a:cxn>
                    <a:cxn ang="0">
                      <a:pos x="399" y="2174"/>
                    </a:cxn>
                    <a:cxn ang="0">
                      <a:pos x="395" y="2218"/>
                    </a:cxn>
                    <a:cxn ang="0">
                      <a:pos x="419" y="2255"/>
                    </a:cxn>
                    <a:cxn ang="0">
                      <a:pos x="460" y="2257"/>
                    </a:cxn>
                    <a:cxn ang="0">
                      <a:pos x="504" y="2233"/>
                    </a:cxn>
                    <a:cxn ang="0">
                      <a:pos x="530" y="2198"/>
                    </a:cxn>
                    <a:cxn ang="0">
                      <a:pos x="532" y="2143"/>
                    </a:cxn>
                    <a:cxn ang="0">
                      <a:pos x="519" y="2040"/>
                    </a:cxn>
                    <a:cxn ang="0">
                      <a:pos x="502" y="1776"/>
                    </a:cxn>
                    <a:cxn ang="0">
                      <a:pos x="491" y="1641"/>
                    </a:cxn>
                    <a:cxn ang="0">
                      <a:pos x="531" y="1564"/>
                    </a:cxn>
                    <a:cxn ang="0">
                      <a:pos x="523" y="1042"/>
                    </a:cxn>
                    <a:cxn ang="0">
                      <a:pos x="519" y="902"/>
                    </a:cxn>
                    <a:cxn ang="0">
                      <a:pos x="557" y="847"/>
                    </a:cxn>
                    <a:cxn ang="0">
                      <a:pos x="574" y="794"/>
                    </a:cxn>
                    <a:cxn ang="0">
                      <a:pos x="571" y="709"/>
                    </a:cxn>
                    <a:cxn ang="0">
                      <a:pos x="630" y="555"/>
                    </a:cxn>
                    <a:cxn ang="0">
                      <a:pos x="548" y="599"/>
                    </a:cxn>
                    <a:cxn ang="0">
                      <a:pos x="536" y="513"/>
                    </a:cxn>
                    <a:cxn ang="0">
                      <a:pos x="533" y="442"/>
                    </a:cxn>
                    <a:cxn ang="0">
                      <a:pos x="511" y="398"/>
                    </a:cxn>
                    <a:cxn ang="0">
                      <a:pos x="387" y="347"/>
                    </a:cxn>
                    <a:cxn ang="0">
                      <a:pos x="364" y="298"/>
                    </a:cxn>
                    <a:cxn ang="0">
                      <a:pos x="383" y="230"/>
                    </a:cxn>
                    <a:cxn ang="0">
                      <a:pos x="395" y="150"/>
                    </a:cxn>
                    <a:cxn ang="0">
                      <a:pos x="380" y="65"/>
                    </a:cxn>
                    <a:cxn ang="0">
                      <a:pos x="347" y="18"/>
                    </a:cxn>
                    <a:cxn ang="0">
                      <a:pos x="276" y="0"/>
                    </a:cxn>
                    <a:cxn ang="0">
                      <a:pos x="222" y="23"/>
                    </a:cxn>
                    <a:cxn ang="0">
                      <a:pos x="188" y="71"/>
                    </a:cxn>
                    <a:cxn ang="0">
                      <a:pos x="193" y="124"/>
                    </a:cxn>
                    <a:cxn ang="0">
                      <a:pos x="190" y="207"/>
                    </a:cxn>
                    <a:cxn ang="0">
                      <a:pos x="203" y="279"/>
                    </a:cxn>
                    <a:cxn ang="0">
                      <a:pos x="228" y="339"/>
                    </a:cxn>
                    <a:cxn ang="0">
                      <a:pos x="200" y="364"/>
                    </a:cxn>
                    <a:cxn ang="0">
                      <a:pos x="70" y="443"/>
                    </a:cxn>
                    <a:cxn ang="0">
                      <a:pos x="49" y="506"/>
                    </a:cxn>
                    <a:cxn ang="0">
                      <a:pos x="58" y="579"/>
                    </a:cxn>
                    <a:cxn ang="0">
                      <a:pos x="152" y="747"/>
                    </a:cxn>
                    <a:cxn ang="0">
                      <a:pos x="122" y="938"/>
                    </a:cxn>
                    <a:cxn ang="0">
                      <a:pos x="83" y="1037"/>
                    </a:cxn>
                  </a:cxnLst>
                  <a:rect l="0" t="0" r="r" b="b"/>
                  <a:pathLst>
                    <a:path w="630" h="2260">
                      <a:moveTo>
                        <a:pt x="76" y="1127"/>
                      </a:moveTo>
                      <a:lnTo>
                        <a:pt x="72" y="1524"/>
                      </a:lnTo>
                      <a:lnTo>
                        <a:pt x="69" y="1609"/>
                      </a:lnTo>
                      <a:lnTo>
                        <a:pt x="96" y="1617"/>
                      </a:lnTo>
                      <a:lnTo>
                        <a:pt x="126" y="1619"/>
                      </a:lnTo>
                      <a:lnTo>
                        <a:pt x="121" y="1698"/>
                      </a:lnTo>
                      <a:lnTo>
                        <a:pt x="121" y="1776"/>
                      </a:lnTo>
                      <a:lnTo>
                        <a:pt x="127" y="1962"/>
                      </a:lnTo>
                      <a:lnTo>
                        <a:pt x="125" y="2023"/>
                      </a:lnTo>
                      <a:lnTo>
                        <a:pt x="121" y="2049"/>
                      </a:lnTo>
                      <a:lnTo>
                        <a:pt x="115" y="2074"/>
                      </a:lnTo>
                      <a:lnTo>
                        <a:pt x="103" y="2089"/>
                      </a:lnTo>
                      <a:lnTo>
                        <a:pt x="82" y="2106"/>
                      </a:lnTo>
                      <a:lnTo>
                        <a:pt x="59" y="2119"/>
                      </a:lnTo>
                      <a:lnTo>
                        <a:pt x="31" y="2138"/>
                      </a:lnTo>
                      <a:lnTo>
                        <a:pt x="14" y="2152"/>
                      </a:lnTo>
                      <a:lnTo>
                        <a:pt x="3" y="2164"/>
                      </a:lnTo>
                      <a:lnTo>
                        <a:pt x="0" y="2178"/>
                      </a:lnTo>
                      <a:lnTo>
                        <a:pt x="2" y="2191"/>
                      </a:lnTo>
                      <a:lnTo>
                        <a:pt x="14" y="2202"/>
                      </a:lnTo>
                      <a:lnTo>
                        <a:pt x="37" y="2204"/>
                      </a:lnTo>
                      <a:lnTo>
                        <a:pt x="77" y="2200"/>
                      </a:lnTo>
                      <a:lnTo>
                        <a:pt x="116" y="2191"/>
                      </a:lnTo>
                      <a:lnTo>
                        <a:pt x="158" y="2185"/>
                      </a:lnTo>
                      <a:lnTo>
                        <a:pt x="200" y="2181"/>
                      </a:lnTo>
                      <a:lnTo>
                        <a:pt x="223" y="2178"/>
                      </a:lnTo>
                      <a:lnTo>
                        <a:pt x="234" y="2174"/>
                      </a:lnTo>
                      <a:lnTo>
                        <a:pt x="241" y="2115"/>
                      </a:lnTo>
                      <a:lnTo>
                        <a:pt x="250" y="2028"/>
                      </a:lnTo>
                      <a:lnTo>
                        <a:pt x="281" y="1790"/>
                      </a:lnTo>
                      <a:lnTo>
                        <a:pt x="290" y="1725"/>
                      </a:lnTo>
                      <a:lnTo>
                        <a:pt x="305" y="1644"/>
                      </a:lnTo>
                      <a:lnTo>
                        <a:pt x="339" y="1655"/>
                      </a:lnTo>
                      <a:lnTo>
                        <a:pt x="339" y="1716"/>
                      </a:lnTo>
                      <a:lnTo>
                        <a:pt x="348" y="1796"/>
                      </a:lnTo>
                      <a:lnTo>
                        <a:pt x="380" y="1932"/>
                      </a:lnTo>
                      <a:lnTo>
                        <a:pt x="396" y="2074"/>
                      </a:lnTo>
                      <a:lnTo>
                        <a:pt x="400" y="2112"/>
                      </a:lnTo>
                      <a:lnTo>
                        <a:pt x="408" y="2132"/>
                      </a:lnTo>
                      <a:lnTo>
                        <a:pt x="399" y="2174"/>
                      </a:lnTo>
                      <a:lnTo>
                        <a:pt x="395" y="2200"/>
                      </a:lnTo>
                      <a:lnTo>
                        <a:pt x="395" y="2218"/>
                      </a:lnTo>
                      <a:lnTo>
                        <a:pt x="405" y="2239"/>
                      </a:lnTo>
                      <a:lnTo>
                        <a:pt x="419" y="2255"/>
                      </a:lnTo>
                      <a:lnTo>
                        <a:pt x="439" y="2260"/>
                      </a:lnTo>
                      <a:lnTo>
                        <a:pt x="460" y="2257"/>
                      </a:lnTo>
                      <a:lnTo>
                        <a:pt x="484" y="2248"/>
                      </a:lnTo>
                      <a:lnTo>
                        <a:pt x="504" y="2233"/>
                      </a:lnTo>
                      <a:lnTo>
                        <a:pt x="521" y="2215"/>
                      </a:lnTo>
                      <a:lnTo>
                        <a:pt x="530" y="2198"/>
                      </a:lnTo>
                      <a:lnTo>
                        <a:pt x="534" y="2174"/>
                      </a:lnTo>
                      <a:lnTo>
                        <a:pt x="532" y="2143"/>
                      </a:lnTo>
                      <a:lnTo>
                        <a:pt x="526" y="2115"/>
                      </a:lnTo>
                      <a:lnTo>
                        <a:pt x="519" y="2040"/>
                      </a:lnTo>
                      <a:lnTo>
                        <a:pt x="510" y="1863"/>
                      </a:lnTo>
                      <a:lnTo>
                        <a:pt x="502" y="1776"/>
                      </a:lnTo>
                      <a:lnTo>
                        <a:pt x="498" y="1703"/>
                      </a:lnTo>
                      <a:lnTo>
                        <a:pt x="491" y="1641"/>
                      </a:lnTo>
                      <a:lnTo>
                        <a:pt x="532" y="1633"/>
                      </a:lnTo>
                      <a:lnTo>
                        <a:pt x="531" y="1564"/>
                      </a:lnTo>
                      <a:lnTo>
                        <a:pt x="524" y="1127"/>
                      </a:lnTo>
                      <a:lnTo>
                        <a:pt x="523" y="1042"/>
                      </a:lnTo>
                      <a:lnTo>
                        <a:pt x="519" y="952"/>
                      </a:lnTo>
                      <a:lnTo>
                        <a:pt x="519" y="902"/>
                      </a:lnTo>
                      <a:lnTo>
                        <a:pt x="537" y="879"/>
                      </a:lnTo>
                      <a:lnTo>
                        <a:pt x="557" y="847"/>
                      </a:lnTo>
                      <a:lnTo>
                        <a:pt x="569" y="822"/>
                      </a:lnTo>
                      <a:lnTo>
                        <a:pt x="574" y="794"/>
                      </a:lnTo>
                      <a:lnTo>
                        <a:pt x="577" y="764"/>
                      </a:lnTo>
                      <a:lnTo>
                        <a:pt x="571" y="709"/>
                      </a:lnTo>
                      <a:lnTo>
                        <a:pt x="564" y="662"/>
                      </a:lnTo>
                      <a:lnTo>
                        <a:pt x="630" y="555"/>
                      </a:lnTo>
                      <a:lnTo>
                        <a:pt x="601" y="513"/>
                      </a:lnTo>
                      <a:lnTo>
                        <a:pt x="548" y="599"/>
                      </a:lnTo>
                      <a:lnTo>
                        <a:pt x="541" y="561"/>
                      </a:lnTo>
                      <a:lnTo>
                        <a:pt x="536" y="513"/>
                      </a:lnTo>
                      <a:lnTo>
                        <a:pt x="534" y="471"/>
                      </a:lnTo>
                      <a:lnTo>
                        <a:pt x="533" y="442"/>
                      </a:lnTo>
                      <a:lnTo>
                        <a:pt x="526" y="417"/>
                      </a:lnTo>
                      <a:lnTo>
                        <a:pt x="511" y="398"/>
                      </a:lnTo>
                      <a:lnTo>
                        <a:pt x="489" y="386"/>
                      </a:lnTo>
                      <a:lnTo>
                        <a:pt x="387" y="347"/>
                      </a:lnTo>
                      <a:lnTo>
                        <a:pt x="366" y="339"/>
                      </a:lnTo>
                      <a:lnTo>
                        <a:pt x="364" y="298"/>
                      </a:lnTo>
                      <a:lnTo>
                        <a:pt x="369" y="266"/>
                      </a:lnTo>
                      <a:lnTo>
                        <a:pt x="383" y="230"/>
                      </a:lnTo>
                      <a:lnTo>
                        <a:pt x="392" y="196"/>
                      </a:lnTo>
                      <a:lnTo>
                        <a:pt x="395" y="150"/>
                      </a:lnTo>
                      <a:lnTo>
                        <a:pt x="389" y="97"/>
                      </a:lnTo>
                      <a:lnTo>
                        <a:pt x="380" y="65"/>
                      </a:lnTo>
                      <a:lnTo>
                        <a:pt x="365" y="34"/>
                      </a:lnTo>
                      <a:lnTo>
                        <a:pt x="347" y="18"/>
                      </a:lnTo>
                      <a:lnTo>
                        <a:pt x="309" y="5"/>
                      </a:lnTo>
                      <a:lnTo>
                        <a:pt x="276" y="0"/>
                      </a:lnTo>
                      <a:lnTo>
                        <a:pt x="245" y="5"/>
                      </a:lnTo>
                      <a:lnTo>
                        <a:pt x="222" y="23"/>
                      </a:lnTo>
                      <a:lnTo>
                        <a:pt x="207" y="41"/>
                      </a:lnTo>
                      <a:lnTo>
                        <a:pt x="188" y="71"/>
                      </a:lnTo>
                      <a:lnTo>
                        <a:pt x="173" y="105"/>
                      </a:lnTo>
                      <a:lnTo>
                        <a:pt x="193" y="124"/>
                      </a:lnTo>
                      <a:lnTo>
                        <a:pt x="191" y="164"/>
                      </a:lnTo>
                      <a:lnTo>
                        <a:pt x="190" y="207"/>
                      </a:lnTo>
                      <a:lnTo>
                        <a:pt x="194" y="247"/>
                      </a:lnTo>
                      <a:lnTo>
                        <a:pt x="203" y="279"/>
                      </a:lnTo>
                      <a:lnTo>
                        <a:pt x="210" y="302"/>
                      </a:lnTo>
                      <a:lnTo>
                        <a:pt x="228" y="339"/>
                      </a:lnTo>
                      <a:lnTo>
                        <a:pt x="228" y="347"/>
                      </a:lnTo>
                      <a:lnTo>
                        <a:pt x="200" y="364"/>
                      </a:lnTo>
                      <a:lnTo>
                        <a:pt x="90" y="422"/>
                      </a:lnTo>
                      <a:lnTo>
                        <a:pt x="70" y="443"/>
                      </a:lnTo>
                      <a:lnTo>
                        <a:pt x="56" y="471"/>
                      </a:lnTo>
                      <a:lnTo>
                        <a:pt x="49" y="506"/>
                      </a:lnTo>
                      <a:lnTo>
                        <a:pt x="42" y="550"/>
                      </a:lnTo>
                      <a:lnTo>
                        <a:pt x="58" y="579"/>
                      </a:lnTo>
                      <a:lnTo>
                        <a:pt x="141" y="704"/>
                      </a:lnTo>
                      <a:lnTo>
                        <a:pt x="152" y="747"/>
                      </a:lnTo>
                      <a:lnTo>
                        <a:pt x="158" y="820"/>
                      </a:lnTo>
                      <a:lnTo>
                        <a:pt x="122" y="938"/>
                      </a:lnTo>
                      <a:lnTo>
                        <a:pt x="83" y="984"/>
                      </a:lnTo>
                      <a:lnTo>
                        <a:pt x="83" y="1037"/>
                      </a:lnTo>
                      <a:lnTo>
                        <a:pt x="76" y="112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10" name="Freeform 8"/>
                <p:cNvSpPr>
                  <a:spLocks/>
                </p:cNvSpPr>
                <p:nvPr/>
              </p:nvSpPr>
              <p:spPr bwMode="auto">
                <a:xfrm>
                  <a:off x="4174" y="1978"/>
                  <a:ext cx="181" cy="643"/>
                </a:xfrm>
                <a:custGeom>
                  <a:avLst/>
                  <a:gdLst/>
                  <a:ahLst/>
                  <a:cxnLst>
                    <a:cxn ang="0">
                      <a:pos x="273" y="1634"/>
                    </a:cxn>
                    <a:cxn ang="0">
                      <a:pos x="277" y="1553"/>
                    </a:cxn>
                    <a:cxn ang="0">
                      <a:pos x="292" y="1438"/>
                    </a:cxn>
                    <a:cxn ang="0">
                      <a:pos x="312" y="1320"/>
                    </a:cxn>
                    <a:cxn ang="0">
                      <a:pos x="316" y="1382"/>
                    </a:cxn>
                    <a:cxn ang="0">
                      <a:pos x="334" y="1435"/>
                    </a:cxn>
                    <a:cxn ang="0">
                      <a:pos x="339" y="1486"/>
                    </a:cxn>
                    <a:cxn ang="0">
                      <a:pos x="316" y="1543"/>
                    </a:cxn>
                    <a:cxn ang="0">
                      <a:pos x="290" y="1620"/>
                    </a:cxn>
                    <a:cxn ang="0">
                      <a:pos x="270" y="1727"/>
                    </a:cxn>
                    <a:cxn ang="0">
                      <a:pos x="326" y="1959"/>
                    </a:cxn>
                    <a:cxn ang="0">
                      <a:pos x="367" y="1993"/>
                    </a:cxn>
                    <a:cxn ang="0">
                      <a:pos x="444" y="2036"/>
                    </a:cxn>
                    <a:cxn ang="0">
                      <a:pos x="458" y="2069"/>
                    </a:cxn>
                    <a:cxn ang="0">
                      <a:pos x="423" y="2075"/>
                    </a:cxn>
                    <a:cxn ang="0">
                      <a:pos x="412" y="2080"/>
                    </a:cxn>
                    <a:cxn ang="0">
                      <a:pos x="417" y="2098"/>
                    </a:cxn>
                    <a:cxn ang="0">
                      <a:pos x="389" y="2123"/>
                    </a:cxn>
                    <a:cxn ang="0">
                      <a:pos x="296" y="2133"/>
                    </a:cxn>
                    <a:cxn ang="0">
                      <a:pos x="218" y="2115"/>
                    </a:cxn>
                    <a:cxn ang="0">
                      <a:pos x="165" y="2085"/>
                    </a:cxn>
                    <a:cxn ang="0">
                      <a:pos x="162" y="2031"/>
                    </a:cxn>
                    <a:cxn ang="0">
                      <a:pos x="140" y="1767"/>
                    </a:cxn>
                    <a:cxn ang="0">
                      <a:pos x="108" y="1221"/>
                    </a:cxn>
                    <a:cxn ang="0">
                      <a:pos x="113" y="1057"/>
                    </a:cxn>
                    <a:cxn ang="0">
                      <a:pos x="124" y="956"/>
                    </a:cxn>
                    <a:cxn ang="0">
                      <a:pos x="56" y="887"/>
                    </a:cxn>
                    <a:cxn ang="0">
                      <a:pos x="14" y="822"/>
                    </a:cxn>
                    <a:cxn ang="0">
                      <a:pos x="0" y="756"/>
                    </a:cxn>
                    <a:cxn ang="0">
                      <a:pos x="70" y="466"/>
                    </a:cxn>
                    <a:cxn ang="0">
                      <a:pos x="88" y="425"/>
                    </a:cxn>
                    <a:cxn ang="0">
                      <a:pos x="124" y="392"/>
                    </a:cxn>
                    <a:cxn ang="0">
                      <a:pos x="211" y="326"/>
                    </a:cxn>
                    <a:cxn ang="0">
                      <a:pos x="229" y="275"/>
                    </a:cxn>
                    <a:cxn ang="0">
                      <a:pos x="193" y="216"/>
                    </a:cxn>
                    <a:cxn ang="0">
                      <a:pos x="174" y="143"/>
                    </a:cxn>
                    <a:cxn ang="0">
                      <a:pos x="173" y="68"/>
                    </a:cxn>
                    <a:cxn ang="0">
                      <a:pos x="197" y="22"/>
                    </a:cxn>
                    <a:cxn ang="0">
                      <a:pos x="248" y="0"/>
                    </a:cxn>
                    <a:cxn ang="0">
                      <a:pos x="294" y="8"/>
                    </a:cxn>
                    <a:cxn ang="0">
                      <a:pos x="326" y="29"/>
                    </a:cxn>
                    <a:cxn ang="0">
                      <a:pos x="339" y="59"/>
                    </a:cxn>
                    <a:cxn ang="0">
                      <a:pos x="350" y="134"/>
                    </a:cxn>
                    <a:cxn ang="0">
                      <a:pos x="353" y="201"/>
                    </a:cxn>
                    <a:cxn ang="0">
                      <a:pos x="340" y="250"/>
                    </a:cxn>
                    <a:cxn ang="0">
                      <a:pos x="340" y="317"/>
                    </a:cxn>
                    <a:cxn ang="0">
                      <a:pos x="367" y="350"/>
                    </a:cxn>
                    <a:cxn ang="0">
                      <a:pos x="463" y="415"/>
                    </a:cxn>
                    <a:cxn ang="0">
                      <a:pos x="493" y="564"/>
                    </a:cxn>
                    <a:cxn ang="0">
                      <a:pos x="506" y="660"/>
                    </a:cxn>
                    <a:cxn ang="0">
                      <a:pos x="515" y="774"/>
                    </a:cxn>
                    <a:cxn ang="0">
                      <a:pos x="505" y="912"/>
                    </a:cxn>
                    <a:cxn ang="0">
                      <a:pos x="494" y="1017"/>
                    </a:cxn>
                    <a:cxn ang="0">
                      <a:pos x="471" y="1104"/>
                    </a:cxn>
                    <a:cxn ang="0">
                      <a:pos x="459" y="1192"/>
                    </a:cxn>
                    <a:cxn ang="0">
                      <a:pos x="474" y="1491"/>
                    </a:cxn>
                    <a:cxn ang="0">
                      <a:pos x="464" y="1562"/>
                    </a:cxn>
                    <a:cxn ang="0">
                      <a:pos x="408" y="1751"/>
                    </a:cxn>
                    <a:cxn ang="0">
                      <a:pos x="367" y="1910"/>
                    </a:cxn>
                    <a:cxn ang="0">
                      <a:pos x="333" y="1926"/>
                    </a:cxn>
                  </a:cxnLst>
                  <a:rect l="0" t="0" r="r" b="b"/>
                  <a:pathLst>
                    <a:path w="515" h="2133">
                      <a:moveTo>
                        <a:pt x="270" y="1727"/>
                      </a:moveTo>
                      <a:lnTo>
                        <a:pt x="273" y="1634"/>
                      </a:lnTo>
                      <a:lnTo>
                        <a:pt x="275" y="1593"/>
                      </a:lnTo>
                      <a:lnTo>
                        <a:pt x="277" y="1553"/>
                      </a:lnTo>
                      <a:lnTo>
                        <a:pt x="285" y="1483"/>
                      </a:lnTo>
                      <a:lnTo>
                        <a:pt x="292" y="1438"/>
                      </a:lnTo>
                      <a:lnTo>
                        <a:pt x="303" y="1378"/>
                      </a:lnTo>
                      <a:lnTo>
                        <a:pt x="312" y="1320"/>
                      </a:lnTo>
                      <a:lnTo>
                        <a:pt x="314" y="1360"/>
                      </a:lnTo>
                      <a:lnTo>
                        <a:pt x="316" y="1382"/>
                      </a:lnTo>
                      <a:lnTo>
                        <a:pt x="324" y="1411"/>
                      </a:lnTo>
                      <a:lnTo>
                        <a:pt x="334" y="1435"/>
                      </a:lnTo>
                      <a:lnTo>
                        <a:pt x="340" y="1461"/>
                      </a:lnTo>
                      <a:lnTo>
                        <a:pt x="339" y="1486"/>
                      </a:lnTo>
                      <a:lnTo>
                        <a:pt x="330" y="1512"/>
                      </a:lnTo>
                      <a:lnTo>
                        <a:pt x="316" y="1543"/>
                      </a:lnTo>
                      <a:lnTo>
                        <a:pt x="305" y="1576"/>
                      </a:lnTo>
                      <a:lnTo>
                        <a:pt x="290" y="1620"/>
                      </a:lnTo>
                      <a:lnTo>
                        <a:pt x="279" y="1676"/>
                      </a:lnTo>
                      <a:lnTo>
                        <a:pt x="270" y="1727"/>
                      </a:lnTo>
                      <a:lnTo>
                        <a:pt x="333" y="1926"/>
                      </a:lnTo>
                      <a:lnTo>
                        <a:pt x="326" y="1959"/>
                      </a:lnTo>
                      <a:lnTo>
                        <a:pt x="340" y="1976"/>
                      </a:lnTo>
                      <a:lnTo>
                        <a:pt x="367" y="1993"/>
                      </a:lnTo>
                      <a:lnTo>
                        <a:pt x="429" y="2023"/>
                      </a:lnTo>
                      <a:lnTo>
                        <a:pt x="444" y="2036"/>
                      </a:lnTo>
                      <a:lnTo>
                        <a:pt x="455" y="2054"/>
                      </a:lnTo>
                      <a:lnTo>
                        <a:pt x="458" y="2069"/>
                      </a:lnTo>
                      <a:lnTo>
                        <a:pt x="448" y="2073"/>
                      </a:lnTo>
                      <a:lnTo>
                        <a:pt x="423" y="2075"/>
                      </a:lnTo>
                      <a:lnTo>
                        <a:pt x="401" y="2075"/>
                      </a:lnTo>
                      <a:lnTo>
                        <a:pt x="412" y="2080"/>
                      </a:lnTo>
                      <a:lnTo>
                        <a:pt x="417" y="2087"/>
                      </a:lnTo>
                      <a:lnTo>
                        <a:pt x="417" y="2098"/>
                      </a:lnTo>
                      <a:lnTo>
                        <a:pt x="410" y="2112"/>
                      </a:lnTo>
                      <a:lnTo>
                        <a:pt x="389" y="2123"/>
                      </a:lnTo>
                      <a:lnTo>
                        <a:pt x="351" y="2132"/>
                      </a:lnTo>
                      <a:lnTo>
                        <a:pt x="296" y="2133"/>
                      </a:lnTo>
                      <a:lnTo>
                        <a:pt x="255" y="2128"/>
                      </a:lnTo>
                      <a:lnTo>
                        <a:pt x="218" y="2115"/>
                      </a:lnTo>
                      <a:lnTo>
                        <a:pt x="187" y="2101"/>
                      </a:lnTo>
                      <a:lnTo>
                        <a:pt x="165" y="2085"/>
                      </a:lnTo>
                      <a:lnTo>
                        <a:pt x="161" y="2059"/>
                      </a:lnTo>
                      <a:lnTo>
                        <a:pt x="162" y="2031"/>
                      </a:lnTo>
                      <a:lnTo>
                        <a:pt x="146" y="1877"/>
                      </a:lnTo>
                      <a:lnTo>
                        <a:pt x="140" y="1767"/>
                      </a:lnTo>
                      <a:lnTo>
                        <a:pt x="118" y="1429"/>
                      </a:lnTo>
                      <a:lnTo>
                        <a:pt x="108" y="1221"/>
                      </a:lnTo>
                      <a:lnTo>
                        <a:pt x="110" y="1122"/>
                      </a:lnTo>
                      <a:lnTo>
                        <a:pt x="113" y="1057"/>
                      </a:lnTo>
                      <a:lnTo>
                        <a:pt x="118" y="1002"/>
                      </a:lnTo>
                      <a:lnTo>
                        <a:pt x="124" y="956"/>
                      </a:lnTo>
                      <a:lnTo>
                        <a:pt x="91" y="923"/>
                      </a:lnTo>
                      <a:lnTo>
                        <a:pt x="56" y="887"/>
                      </a:lnTo>
                      <a:lnTo>
                        <a:pt x="36" y="859"/>
                      </a:lnTo>
                      <a:lnTo>
                        <a:pt x="14" y="822"/>
                      </a:lnTo>
                      <a:lnTo>
                        <a:pt x="2" y="786"/>
                      </a:lnTo>
                      <a:lnTo>
                        <a:pt x="0" y="756"/>
                      </a:lnTo>
                      <a:lnTo>
                        <a:pt x="7" y="716"/>
                      </a:lnTo>
                      <a:lnTo>
                        <a:pt x="70" y="466"/>
                      </a:lnTo>
                      <a:lnTo>
                        <a:pt x="80" y="439"/>
                      </a:lnTo>
                      <a:lnTo>
                        <a:pt x="88" y="425"/>
                      </a:lnTo>
                      <a:lnTo>
                        <a:pt x="100" y="411"/>
                      </a:lnTo>
                      <a:lnTo>
                        <a:pt x="124" y="392"/>
                      </a:lnTo>
                      <a:lnTo>
                        <a:pt x="194" y="350"/>
                      </a:lnTo>
                      <a:lnTo>
                        <a:pt x="211" y="326"/>
                      </a:lnTo>
                      <a:lnTo>
                        <a:pt x="224" y="296"/>
                      </a:lnTo>
                      <a:lnTo>
                        <a:pt x="229" y="275"/>
                      </a:lnTo>
                      <a:lnTo>
                        <a:pt x="209" y="250"/>
                      </a:lnTo>
                      <a:lnTo>
                        <a:pt x="193" y="216"/>
                      </a:lnTo>
                      <a:lnTo>
                        <a:pt x="181" y="177"/>
                      </a:lnTo>
                      <a:lnTo>
                        <a:pt x="174" y="143"/>
                      </a:lnTo>
                      <a:lnTo>
                        <a:pt x="169" y="102"/>
                      </a:lnTo>
                      <a:lnTo>
                        <a:pt x="173" y="68"/>
                      </a:lnTo>
                      <a:lnTo>
                        <a:pt x="180" y="43"/>
                      </a:lnTo>
                      <a:lnTo>
                        <a:pt x="197" y="22"/>
                      </a:lnTo>
                      <a:lnTo>
                        <a:pt x="218" y="8"/>
                      </a:lnTo>
                      <a:lnTo>
                        <a:pt x="248" y="0"/>
                      </a:lnTo>
                      <a:lnTo>
                        <a:pt x="270" y="2"/>
                      </a:lnTo>
                      <a:lnTo>
                        <a:pt x="294" y="8"/>
                      </a:lnTo>
                      <a:lnTo>
                        <a:pt x="311" y="17"/>
                      </a:lnTo>
                      <a:lnTo>
                        <a:pt x="326" y="29"/>
                      </a:lnTo>
                      <a:lnTo>
                        <a:pt x="334" y="44"/>
                      </a:lnTo>
                      <a:lnTo>
                        <a:pt x="339" y="59"/>
                      </a:lnTo>
                      <a:lnTo>
                        <a:pt x="344" y="92"/>
                      </a:lnTo>
                      <a:lnTo>
                        <a:pt x="350" y="134"/>
                      </a:lnTo>
                      <a:lnTo>
                        <a:pt x="353" y="175"/>
                      </a:lnTo>
                      <a:lnTo>
                        <a:pt x="353" y="201"/>
                      </a:lnTo>
                      <a:lnTo>
                        <a:pt x="346" y="234"/>
                      </a:lnTo>
                      <a:lnTo>
                        <a:pt x="340" y="250"/>
                      </a:lnTo>
                      <a:lnTo>
                        <a:pt x="339" y="282"/>
                      </a:lnTo>
                      <a:lnTo>
                        <a:pt x="340" y="317"/>
                      </a:lnTo>
                      <a:lnTo>
                        <a:pt x="346" y="333"/>
                      </a:lnTo>
                      <a:lnTo>
                        <a:pt x="367" y="350"/>
                      </a:lnTo>
                      <a:lnTo>
                        <a:pt x="438" y="395"/>
                      </a:lnTo>
                      <a:lnTo>
                        <a:pt x="463" y="415"/>
                      </a:lnTo>
                      <a:lnTo>
                        <a:pt x="474" y="449"/>
                      </a:lnTo>
                      <a:lnTo>
                        <a:pt x="493" y="564"/>
                      </a:lnTo>
                      <a:lnTo>
                        <a:pt x="499" y="616"/>
                      </a:lnTo>
                      <a:lnTo>
                        <a:pt x="506" y="660"/>
                      </a:lnTo>
                      <a:lnTo>
                        <a:pt x="513" y="721"/>
                      </a:lnTo>
                      <a:lnTo>
                        <a:pt x="515" y="774"/>
                      </a:lnTo>
                      <a:lnTo>
                        <a:pt x="513" y="840"/>
                      </a:lnTo>
                      <a:lnTo>
                        <a:pt x="505" y="912"/>
                      </a:lnTo>
                      <a:lnTo>
                        <a:pt x="499" y="963"/>
                      </a:lnTo>
                      <a:lnTo>
                        <a:pt x="494" y="1017"/>
                      </a:lnTo>
                      <a:lnTo>
                        <a:pt x="484" y="1066"/>
                      </a:lnTo>
                      <a:lnTo>
                        <a:pt x="471" y="1104"/>
                      </a:lnTo>
                      <a:lnTo>
                        <a:pt x="462" y="1143"/>
                      </a:lnTo>
                      <a:lnTo>
                        <a:pt x="459" y="1192"/>
                      </a:lnTo>
                      <a:lnTo>
                        <a:pt x="469" y="1413"/>
                      </a:lnTo>
                      <a:lnTo>
                        <a:pt x="474" y="1491"/>
                      </a:lnTo>
                      <a:lnTo>
                        <a:pt x="474" y="1521"/>
                      </a:lnTo>
                      <a:lnTo>
                        <a:pt x="464" y="1562"/>
                      </a:lnTo>
                      <a:lnTo>
                        <a:pt x="449" y="1608"/>
                      </a:lnTo>
                      <a:lnTo>
                        <a:pt x="408" y="1751"/>
                      </a:lnTo>
                      <a:lnTo>
                        <a:pt x="381" y="1868"/>
                      </a:lnTo>
                      <a:lnTo>
                        <a:pt x="367" y="1910"/>
                      </a:lnTo>
                      <a:lnTo>
                        <a:pt x="350" y="1918"/>
                      </a:lnTo>
                      <a:lnTo>
                        <a:pt x="333" y="1926"/>
                      </a:lnTo>
                      <a:lnTo>
                        <a:pt x="270" y="172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11" name="Freeform 9"/>
                <p:cNvSpPr>
                  <a:spLocks/>
                </p:cNvSpPr>
                <p:nvPr/>
              </p:nvSpPr>
              <p:spPr bwMode="auto">
                <a:xfrm>
                  <a:off x="4351" y="1997"/>
                  <a:ext cx="189" cy="638"/>
                </a:xfrm>
                <a:custGeom>
                  <a:avLst/>
                  <a:gdLst/>
                  <a:ahLst/>
                  <a:cxnLst>
                    <a:cxn ang="0">
                      <a:pos x="193" y="3"/>
                    </a:cxn>
                    <a:cxn ang="0">
                      <a:pos x="226" y="24"/>
                    </a:cxn>
                    <a:cxn ang="0">
                      <a:pos x="244" y="57"/>
                    </a:cxn>
                    <a:cxn ang="0">
                      <a:pos x="263" y="99"/>
                    </a:cxn>
                    <a:cxn ang="0">
                      <a:pos x="282" y="186"/>
                    </a:cxn>
                    <a:cxn ang="0">
                      <a:pos x="266" y="266"/>
                    </a:cxn>
                    <a:cxn ang="0">
                      <a:pos x="275" y="324"/>
                    </a:cxn>
                    <a:cxn ang="0">
                      <a:pos x="349" y="374"/>
                    </a:cxn>
                    <a:cxn ang="0">
                      <a:pos x="394" y="406"/>
                    </a:cxn>
                    <a:cxn ang="0">
                      <a:pos x="524" y="622"/>
                    </a:cxn>
                    <a:cxn ang="0">
                      <a:pos x="375" y="622"/>
                    </a:cxn>
                    <a:cxn ang="0">
                      <a:pos x="369" y="743"/>
                    </a:cxn>
                    <a:cxn ang="0">
                      <a:pos x="412" y="715"/>
                    </a:cxn>
                    <a:cxn ang="0">
                      <a:pos x="398" y="657"/>
                    </a:cxn>
                    <a:cxn ang="0">
                      <a:pos x="381" y="622"/>
                    </a:cxn>
                    <a:cxn ang="0">
                      <a:pos x="533" y="671"/>
                    </a:cxn>
                    <a:cxn ang="0">
                      <a:pos x="518" y="775"/>
                    </a:cxn>
                    <a:cxn ang="0">
                      <a:pos x="419" y="987"/>
                    </a:cxn>
                    <a:cxn ang="0">
                      <a:pos x="371" y="1013"/>
                    </a:cxn>
                    <a:cxn ang="0">
                      <a:pos x="389" y="1088"/>
                    </a:cxn>
                    <a:cxn ang="0">
                      <a:pos x="340" y="1154"/>
                    </a:cxn>
                    <a:cxn ang="0">
                      <a:pos x="295" y="1626"/>
                    </a:cxn>
                    <a:cxn ang="0">
                      <a:pos x="275" y="1766"/>
                    </a:cxn>
                    <a:cxn ang="0">
                      <a:pos x="251" y="1873"/>
                    </a:cxn>
                    <a:cxn ang="0">
                      <a:pos x="269" y="1945"/>
                    </a:cxn>
                    <a:cxn ang="0">
                      <a:pos x="273" y="2010"/>
                    </a:cxn>
                    <a:cxn ang="0">
                      <a:pos x="248" y="2076"/>
                    </a:cxn>
                    <a:cxn ang="0">
                      <a:pos x="215" y="2054"/>
                    </a:cxn>
                    <a:cxn ang="0">
                      <a:pos x="177" y="2095"/>
                    </a:cxn>
                    <a:cxn ang="0">
                      <a:pos x="116" y="2117"/>
                    </a:cxn>
                    <a:cxn ang="0">
                      <a:pos x="69" y="2096"/>
                    </a:cxn>
                    <a:cxn ang="0">
                      <a:pos x="60" y="2079"/>
                    </a:cxn>
                    <a:cxn ang="0">
                      <a:pos x="35" y="2062"/>
                    </a:cxn>
                    <a:cxn ang="0">
                      <a:pos x="73" y="2020"/>
                    </a:cxn>
                    <a:cxn ang="0">
                      <a:pos x="146" y="1937"/>
                    </a:cxn>
                    <a:cxn ang="0">
                      <a:pos x="150" y="1838"/>
                    </a:cxn>
                    <a:cxn ang="0">
                      <a:pos x="97" y="1605"/>
                    </a:cxn>
                    <a:cxn ang="0">
                      <a:pos x="62" y="1586"/>
                    </a:cxn>
                    <a:cxn ang="0">
                      <a:pos x="28" y="1176"/>
                    </a:cxn>
                    <a:cxn ang="0">
                      <a:pos x="15" y="1098"/>
                    </a:cxn>
                    <a:cxn ang="0">
                      <a:pos x="56" y="954"/>
                    </a:cxn>
                    <a:cxn ang="0">
                      <a:pos x="11" y="907"/>
                    </a:cxn>
                    <a:cxn ang="0">
                      <a:pos x="6" y="780"/>
                    </a:cxn>
                    <a:cxn ang="0">
                      <a:pos x="7" y="653"/>
                    </a:cxn>
                    <a:cxn ang="0">
                      <a:pos x="4" y="524"/>
                    </a:cxn>
                    <a:cxn ang="0">
                      <a:pos x="21" y="448"/>
                    </a:cxn>
                    <a:cxn ang="0">
                      <a:pos x="45" y="411"/>
                    </a:cxn>
                    <a:cxn ang="0">
                      <a:pos x="133" y="348"/>
                    </a:cxn>
                    <a:cxn ang="0">
                      <a:pos x="153" y="315"/>
                    </a:cxn>
                    <a:cxn ang="0">
                      <a:pos x="131" y="310"/>
                    </a:cxn>
                    <a:cxn ang="0">
                      <a:pos x="112" y="295"/>
                    </a:cxn>
                    <a:cxn ang="0">
                      <a:pos x="94" y="292"/>
                    </a:cxn>
                    <a:cxn ang="0">
                      <a:pos x="76" y="265"/>
                    </a:cxn>
                    <a:cxn ang="0">
                      <a:pos x="56" y="185"/>
                    </a:cxn>
                    <a:cxn ang="0">
                      <a:pos x="54" y="95"/>
                    </a:cxn>
                    <a:cxn ang="0">
                      <a:pos x="72" y="44"/>
                    </a:cxn>
                    <a:cxn ang="0">
                      <a:pos x="94" y="27"/>
                    </a:cxn>
                    <a:cxn ang="0">
                      <a:pos x="136" y="4"/>
                    </a:cxn>
                    <a:cxn ang="0">
                      <a:pos x="179" y="0"/>
                    </a:cxn>
                  </a:cxnLst>
                  <a:rect l="0" t="0" r="r" b="b"/>
                  <a:pathLst>
                    <a:path w="533" h="2117">
                      <a:moveTo>
                        <a:pt x="179" y="0"/>
                      </a:moveTo>
                      <a:lnTo>
                        <a:pt x="193" y="3"/>
                      </a:lnTo>
                      <a:lnTo>
                        <a:pt x="217" y="13"/>
                      </a:lnTo>
                      <a:lnTo>
                        <a:pt x="226" y="24"/>
                      </a:lnTo>
                      <a:lnTo>
                        <a:pt x="233" y="34"/>
                      </a:lnTo>
                      <a:lnTo>
                        <a:pt x="244" y="57"/>
                      </a:lnTo>
                      <a:lnTo>
                        <a:pt x="256" y="79"/>
                      </a:lnTo>
                      <a:lnTo>
                        <a:pt x="263" y="99"/>
                      </a:lnTo>
                      <a:lnTo>
                        <a:pt x="276" y="150"/>
                      </a:lnTo>
                      <a:lnTo>
                        <a:pt x="282" y="186"/>
                      </a:lnTo>
                      <a:lnTo>
                        <a:pt x="279" y="232"/>
                      </a:lnTo>
                      <a:lnTo>
                        <a:pt x="266" y="266"/>
                      </a:lnTo>
                      <a:lnTo>
                        <a:pt x="257" y="296"/>
                      </a:lnTo>
                      <a:lnTo>
                        <a:pt x="275" y="324"/>
                      </a:lnTo>
                      <a:lnTo>
                        <a:pt x="308" y="347"/>
                      </a:lnTo>
                      <a:lnTo>
                        <a:pt x="349" y="374"/>
                      </a:lnTo>
                      <a:lnTo>
                        <a:pt x="380" y="393"/>
                      </a:lnTo>
                      <a:lnTo>
                        <a:pt x="394" y="406"/>
                      </a:lnTo>
                      <a:lnTo>
                        <a:pt x="523" y="613"/>
                      </a:lnTo>
                      <a:lnTo>
                        <a:pt x="524" y="622"/>
                      </a:lnTo>
                      <a:lnTo>
                        <a:pt x="381" y="622"/>
                      </a:lnTo>
                      <a:lnTo>
                        <a:pt x="375" y="622"/>
                      </a:lnTo>
                      <a:lnTo>
                        <a:pt x="372" y="700"/>
                      </a:lnTo>
                      <a:lnTo>
                        <a:pt x="369" y="743"/>
                      </a:lnTo>
                      <a:lnTo>
                        <a:pt x="404" y="750"/>
                      </a:lnTo>
                      <a:lnTo>
                        <a:pt x="412" y="715"/>
                      </a:lnTo>
                      <a:lnTo>
                        <a:pt x="412" y="685"/>
                      </a:lnTo>
                      <a:lnTo>
                        <a:pt x="398" y="657"/>
                      </a:lnTo>
                      <a:lnTo>
                        <a:pt x="389" y="636"/>
                      </a:lnTo>
                      <a:lnTo>
                        <a:pt x="381" y="622"/>
                      </a:lnTo>
                      <a:lnTo>
                        <a:pt x="524" y="622"/>
                      </a:lnTo>
                      <a:lnTo>
                        <a:pt x="533" y="671"/>
                      </a:lnTo>
                      <a:lnTo>
                        <a:pt x="530" y="720"/>
                      </a:lnTo>
                      <a:lnTo>
                        <a:pt x="518" y="775"/>
                      </a:lnTo>
                      <a:lnTo>
                        <a:pt x="450" y="917"/>
                      </a:lnTo>
                      <a:lnTo>
                        <a:pt x="419" y="987"/>
                      </a:lnTo>
                      <a:lnTo>
                        <a:pt x="395" y="1008"/>
                      </a:lnTo>
                      <a:lnTo>
                        <a:pt x="371" y="1013"/>
                      </a:lnTo>
                      <a:lnTo>
                        <a:pt x="388" y="1059"/>
                      </a:lnTo>
                      <a:lnTo>
                        <a:pt x="389" y="1088"/>
                      </a:lnTo>
                      <a:lnTo>
                        <a:pt x="372" y="1124"/>
                      </a:lnTo>
                      <a:lnTo>
                        <a:pt x="340" y="1154"/>
                      </a:lnTo>
                      <a:lnTo>
                        <a:pt x="349" y="1608"/>
                      </a:lnTo>
                      <a:lnTo>
                        <a:pt x="295" y="1626"/>
                      </a:lnTo>
                      <a:lnTo>
                        <a:pt x="287" y="1707"/>
                      </a:lnTo>
                      <a:lnTo>
                        <a:pt x="275" y="1766"/>
                      </a:lnTo>
                      <a:lnTo>
                        <a:pt x="258" y="1833"/>
                      </a:lnTo>
                      <a:lnTo>
                        <a:pt x="251" y="1873"/>
                      </a:lnTo>
                      <a:lnTo>
                        <a:pt x="255" y="1926"/>
                      </a:lnTo>
                      <a:lnTo>
                        <a:pt x="269" y="1945"/>
                      </a:lnTo>
                      <a:lnTo>
                        <a:pt x="277" y="1973"/>
                      </a:lnTo>
                      <a:lnTo>
                        <a:pt x="273" y="2010"/>
                      </a:lnTo>
                      <a:lnTo>
                        <a:pt x="265" y="2028"/>
                      </a:lnTo>
                      <a:lnTo>
                        <a:pt x="248" y="2076"/>
                      </a:lnTo>
                      <a:lnTo>
                        <a:pt x="216" y="2082"/>
                      </a:lnTo>
                      <a:lnTo>
                        <a:pt x="215" y="2054"/>
                      </a:lnTo>
                      <a:lnTo>
                        <a:pt x="195" y="2079"/>
                      </a:lnTo>
                      <a:lnTo>
                        <a:pt x="177" y="2095"/>
                      </a:lnTo>
                      <a:lnTo>
                        <a:pt x="151" y="2110"/>
                      </a:lnTo>
                      <a:lnTo>
                        <a:pt x="116" y="2117"/>
                      </a:lnTo>
                      <a:lnTo>
                        <a:pt x="77" y="2113"/>
                      </a:lnTo>
                      <a:lnTo>
                        <a:pt x="69" y="2096"/>
                      </a:lnTo>
                      <a:lnTo>
                        <a:pt x="79" y="2076"/>
                      </a:lnTo>
                      <a:lnTo>
                        <a:pt x="60" y="2079"/>
                      </a:lnTo>
                      <a:lnTo>
                        <a:pt x="36" y="2078"/>
                      </a:lnTo>
                      <a:lnTo>
                        <a:pt x="35" y="2062"/>
                      </a:lnTo>
                      <a:lnTo>
                        <a:pt x="44" y="2044"/>
                      </a:lnTo>
                      <a:lnTo>
                        <a:pt x="73" y="2020"/>
                      </a:lnTo>
                      <a:lnTo>
                        <a:pt x="121" y="1977"/>
                      </a:lnTo>
                      <a:lnTo>
                        <a:pt x="146" y="1937"/>
                      </a:lnTo>
                      <a:lnTo>
                        <a:pt x="155" y="1898"/>
                      </a:lnTo>
                      <a:lnTo>
                        <a:pt x="150" y="1838"/>
                      </a:lnTo>
                      <a:lnTo>
                        <a:pt x="108" y="1668"/>
                      </a:lnTo>
                      <a:lnTo>
                        <a:pt x="97" y="1605"/>
                      </a:lnTo>
                      <a:lnTo>
                        <a:pt x="98" y="1592"/>
                      </a:lnTo>
                      <a:lnTo>
                        <a:pt x="62" y="1586"/>
                      </a:lnTo>
                      <a:lnTo>
                        <a:pt x="41" y="1586"/>
                      </a:lnTo>
                      <a:lnTo>
                        <a:pt x="28" y="1176"/>
                      </a:lnTo>
                      <a:lnTo>
                        <a:pt x="9" y="1154"/>
                      </a:lnTo>
                      <a:lnTo>
                        <a:pt x="15" y="1098"/>
                      </a:lnTo>
                      <a:lnTo>
                        <a:pt x="34" y="1022"/>
                      </a:lnTo>
                      <a:lnTo>
                        <a:pt x="56" y="954"/>
                      </a:lnTo>
                      <a:lnTo>
                        <a:pt x="36" y="935"/>
                      </a:lnTo>
                      <a:lnTo>
                        <a:pt x="11" y="907"/>
                      </a:lnTo>
                      <a:lnTo>
                        <a:pt x="0" y="844"/>
                      </a:lnTo>
                      <a:lnTo>
                        <a:pt x="6" y="780"/>
                      </a:lnTo>
                      <a:lnTo>
                        <a:pt x="10" y="708"/>
                      </a:lnTo>
                      <a:lnTo>
                        <a:pt x="7" y="653"/>
                      </a:lnTo>
                      <a:lnTo>
                        <a:pt x="0" y="595"/>
                      </a:lnTo>
                      <a:lnTo>
                        <a:pt x="4" y="524"/>
                      </a:lnTo>
                      <a:lnTo>
                        <a:pt x="12" y="480"/>
                      </a:lnTo>
                      <a:lnTo>
                        <a:pt x="21" y="448"/>
                      </a:lnTo>
                      <a:lnTo>
                        <a:pt x="34" y="426"/>
                      </a:lnTo>
                      <a:lnTo>
                        <a:pt x="45" y="411"/>
                      </a:lnTo>
                      <a:lnTo>
                        <a:pt x="90" y="380"/>
                      </a:lnTo>
                      <a:lnTo>
                        <a:pt x="133" y="348"/>
                      </a:lnTo>
                      <a:lnTo>
                        <a:pt x="154" y="323"/>
                      </a:lnTo>
                      <a:lnTo>
                        <a:pt x="153" y="315"/>
                      </a:lnTo>
                      <a:lnTo>
                        <a:pt x="145" y="314"/>
                      </a:lnTo>
                      <a:lnTo>
                        <a:pt x="131" y="310"/>
                      </a:lnTo>
                      <a:lnTo>
                        <a:pt x="119" y="303"/>
                      </a:lnTo>
                      <a:lnTo>
                        <a:pt x="112" y="295"/>
                      </a:lnTo>
                      <a:lnTo>
                        <a:pt x="105" y="283"/>
                      </a:lnTo>
                      <a:lnTo>
                        <a:pt x="94" y="292"/>
                      </a:lnTo>
                      <a:lnTo>
                        <a:pt x="77" y="307"/>
                      </a:lnTo>
                      <a:lnTo>
                        <a:pt x="76" y="265"/>
                      </a:lnTo>
                      <a:lnTo>
                        <a:pt x="72" y="237"/>
                      </a:lnTo>
                      <a:lnTo>
                        <a:pt x="56" y="185"/>
                      </a:lnTo>
                      <a:lnTo>
                        <a:pt x="52" y="141"/>
                      </a:lnTo>
                      <a:lnTo>
                        <a:pt x="54" y="95"/>
                      </a:lnTo>
                      <a:lnTo>
                        <a:pt x="59" y="64"/>
                      </a:lnTo>
                      <a:lnTo>
                        <a:pt x="72" y="44"/>
                      </a:lnTo>
                      <a:lnTo>
                        <a:pt x="82" y="36"/>
                      </a:lnTo>
                      <a:lnTo>
                        <a:pt x="94" y="27"/>
                      </a:lnTo>
                      <a:lnTo>
                        <a:pt x="116" y="14"/>
                      </a:lnTo>
                      <a:lnTo>
                        <a:pt x="136" y="4"/>
                      </a:lnTo>
                      <a:lnTo>
                        <a:pt x="158" y="1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12" name="Freeform 10"/>
                <p:cNvSpPr>
                  <a:spLocks/>
                </p:cNvSpPr>
                <p:nvPr/>
              </p:nvSpPr>
              <p:spPr bwMode="auto">
                <a:xfrm>
                  <a:off x="4351" y="1997"/>
                  <a:ext cx="189" cy="638"/>
                </a:xfrm>
                <a:custGeom>
                  <a:avLst/>
                  <a:gdLst/>
                  <a:ahLst/>
                  <a:cxnLst>
                    <a:cxn ang="0">
                      <a:pos x="193" y="3"/>
                    </a:cxn>
                    <a:cxn ang="0">
                      <a:pos x="226" y="24"/>
                    </a:cxn>
                    <a:cxn ang="0">
                      <a:pos x="244" y="57"/>
                    </a:cxn>
                    <a:cxn ang="0">
                      <a:pos x="263" y="99"/>
                    </a:cxn>
                    <a:cxn ang="0">
                      <a:pos x="282" y="186"/>
                    </a:cxn>
                    <a:cxn ang="0">
                      <a:pos x="266" y="266"/>
                    </a:cxn>
                    <a:cxn ang="0">
                      <a:pos x="275" y="324"/>
                    </a:cxn>
                    <a:cxn ang="0">
                      <a:pos x="349" y="374"/>
                    </a:cxn>
                    <a:cxn ang="0">
                      <a:pos x="394" y="406"/>
                    </a:cxn>
                    <a:cxn ang="0">
                      <a:pos x="533" y="671"/>
                    </a:cxn>
                    <a:cxn ang="0">
                      <a:pos x="518" y="775"/>
                    </a:cxn>
                    <a:cxn ang="0">
                      <a:pos x="419" y="987"/>
                    </a:cxn>
                    <a:cxn ang="0">
                      <a:pos x="371" y="1013"/>
                    </a:cxn>
                    <a:cxn ang="0">
                      <a:pos x="389" y="1088"/>
                    </a:cxn>
                    <a:cxn ang="0">
                      <a:pos x="340" y="1154"/>
                    </a:cxn>
                    <a:cxn ang="0">
                      <a:pos x="295" y="1626"/>
                    </a:cxn>
                    <a:cxn ang="0">
                      <a:pos x="275" y="1766"/>
                    </a:cxn>
                    <a:cxn ang="0">
                      <a:pos x="251" y="1873"/>
                    </a:cxn>
                    <a:cxn ang="0">
                      <a:pos x="269" y="1945"/>
                    </a:cxn>
                    <a:cxn ang="0">
                      <a:pos x="273" y="2010"/>
                    </a:cxn>
                    <a:cxn ang="0">
                      <a:pos x="248" y="2076"/>
                    </a:cxn>
                    <a:cxn ang="0">
                      <a:pos x="215" y="2054"/>
                    </a:cxn>
                    <a:cxn ang="0">
                      <a:pos x="177" y="2095"/>
                    </a:cxn>
                    <a:cxn ang="0">
                      <a:pos x="116" y="2117"/>
                    </a:cxn>
                    <a:cxn ang="0">
                      <a:pos x="69" y="2096"/>
                    </a:cxn>
                    <a:cxn ang="0">
                      <a:pos x="60" y="2079"/>
                    </a:cxn>
                    <a:cxn ang="0">
                      <a:pos x="35" y="2062"/>
                    </a:cxn>
                    <a:cxn ang="0">
                      <a:pos x="73" y="2020"/>
                    </a:cxn>
                    <a:cxn ang="0">
                      <a:pos x="146" y="1937"/>
                    </a:cxn>
                    <a:cxn ang="0">
                      <a:pos x="150" y="1838"/>
                    </a:cxn>
                    <a:cxn ang="0">
                      <a:pos x="97" y="1605"/>
                    </a:cxn>
                    <a:cxn ang="0">
                      <a:pos x="62" y="1586"/>
                    </a:cxn>
                    <a:cxn ang="0">
                      <a:pos x="28" y="1176"/>
                    </a:cxn>
                    <a:cxn ang="0">
                      <a:pos x="15" y="1098"/>
                    </a:cxn>
                    <a:cxn ang="0">
                      <a:pos x="56" y="954"/>
                    </a:cxn>
                    <a:cxn ang="0">
                      <a:pos x="11" y="907"/>
                    </a:cxn>
                    <a:cxn ang="0">
                      <a:pos x="6" y="780"/>
                    </a:cxn>
                    <a:cxn ang="0">
                      <a:pos x="7" y="653"/>
                    </a:cxn>
                    <a:cxn ang="0">
                      <a:pos x="4" y="524"/>
                    </a:cxn>
                    <a:cxn ang="0">
                      <a:pos x="21" y="448"/>
                    </a:cxn>
                    <a:cxn ang="0">
                      <a:pos x="45" y="411"/>
                    </a:cxn>
                    <a:cxn ang="0">
                      <a:pos x="133" y="348"/>
                    </a:cxn>
                    <a:cxn ang="0">
                      <a:pos x="153" y="315"/>
                    </a:cxn>
                    <a:cxn ang="0">
                      <a:pos x="131" y="310"/>
                    </a:cxn>
                    <a:cxn ang="0">
                      <a:pos x="112" y="295"/>
                    </a:cxn>
                    <a:cxn ang="0">
                      <a:pos x="94" y="292"/>
                    </a:cxn>
                    <a:cxn ang="0">
                      <a:pos x="76" y="265"/>
                    </a:cxn>
                    <a:cxn ang="0">
                      <a:pos x="56" y="185"/>
                    </a:cxn>
                    <a:cxn ang="0">
                      <a:pos x="54" y="95"/>
                    </a:cxn>
                    <a:cxn ang="0">
                      <a:pos x="72" y="44"/>
                    </a:cxn>
                    <a:cxn ang="0">
                      <a:pos x="94" y="27"/>
                    </a:cxn>
                    <a:cxn ang="0">
                      <a:pos x="136" y="4"/>
                    </a:cxn>
                    <a:cxn ang="0">
                      <a:pos x="179" y="0"/>
                    </a:cxn>
                  </a:cxnLst>
                  <a:rect l="0" t="0" r="r" b="b"/>
                  <a:pathLst>
                    <a:path w="533" h="2117">
                      <a:moveTo>
                        <a:pt x="179" y="0"/>
                      </a:moveTo>
                      <a:lnTo>
                        <a:pt x="193" y="3"/>
                      </a:lnTo>
                      <a:lnTo>
                        <a:pt x="217" y="13"/>
                      </a:lnTo>
                      <a:lnTo>
                        <a:pt x="226" y="24"/>
                      </a:lnTo>
                      <a:lnTo>
                        <a:pt x="233" y="34"/>
                      </a:lnTo>
                      <a:lnTo>
                        <a:pt x="244" y="57"/>
                      </a:lnTo>
                      <a:lnTo>
                        <a:pt x="256" y="79"/>
                      </a:lnTo>
                      <a:lnTo>
                        <a:pt x="263" y="99"/>
                      </a:lnTo>
                      <a:lnTo>
                        <a:pt x="276" y="150"/>
                      </a:lnTo>
                      <a:lnTo>
                        <a:pt x="282" y="186"/>
                      </a:lnTo>
                      <a:lnTo>
                        <a:pt x="279" y="232"/>
                      </a:lnTo>
                      <a:lnTo>
                        <a:pt x="266" y="266"/>
                      </a:lnTo>
                      <a:lnTo>
                        <a:pt x="257" y="296"/>
                      </a:lnTo>
                      <a:lnTo>
                        <a:pt x="275" y="324"/>
                      </a:lnTo>
                      <a:lnTo>
                        <a:pt x="308" y="347"/>
                      </a:lnTo>
                      <a:lnTo>
                        <a:pt x="349" y="374"/>
                      </a:lnTo>
                      <a:lnTo>
                        <a:pt x="380" y="393"/>
                      </a:lnTo>
                      <a:lnTo>
                        <a:pt x="394" y="406"/>
                      </a:lnTo>
                      <a:lnTo>
                        <a:pt x="523" y="613"/>
                      </a:lnTo>
                      <a:lnTo>
                        <a:pt x="533" y="671"/>
                      </a:lnTo>
                      <a:lnTo>
                        <a:pt x="530" y="720"/>
                      </a:lnTo>
                      <a:lnTo>
                        <a:pt x="518" y="775"/>
                      </a:lnTo>
                      <a:lnTo>
                        <a:pt x="450" y="917"/>
                      </a:lnTo>
                      <a:lnTo>
                        <a:pt x="419" y="987"/>
                      </a:lnTo>
                      <a:lnTo>
                        <a:pt x="395" y="1008"/>
                      </a:lnTo>
                      <a:lnTo>
                        <a:pt x="371" y="1013"/>
                      </a:lnTo>
                      <a:lnTo>
                        <a:pt x="388" y="1059"/>
                      </a:lnTo>
                      <a:lnTo>
                        <a:pt x="389" y="1088"/>
                      </a:lnTo>
                      <a:lnTo>
                        <a:pt x="372" y="1124"/>
                      </a:lnTo>
                      <a:lnTo>
                        <a:pt x="340" y="1154"/>
                      </a:lnTo>
                      <a:lnTo>
                        <a:pt x="349" y="1608"/>
                      </a:lnTo>
                      <a:lnTo>
                        <a:pt x="295" y="1626"/>
                      </a:lnTo>
                      <a:lnTo>
                        <a:pt x="287" y="1707"/>
                      </a:lnTo>
                      <a:lnTo>
                        <a:pt x="275" y="1766"/>
                      </a:lnTo>
                      <a:lnTo>
                        <a:pt x="258" y="1833"/>
                      </a:lnTo>
                      <a:lnTo>
                        <a:pt x="251" y="1873"/>
                      </a:lnTo>
                      <a:lnTo>
                        <a:pt x="255" y="1926"/>
                      </a:lnTo>
                      <a:lnTo>
                        <a:pt x="269" y="1945"/>
                      </a:lnTo>
                      <a:lnTo>
                        <a:pt x="277" y="1973"/>
                      </a:lnTo>
                      <a:lnTo>
                        <a:pt x="273" y="2010"/>
                      </a:lnTo>
                      <a:lnTo>
                        <a:pt x="265" y="2028"/>
                      </a:lnTo>
                      <a:lnTo>
                        <a:pt x="248" y="2076"/>
                      </a:lnTo>
                      <a:lnTo>
                        <a:pt x="216" y="2082"/>
                      </a:lnTo>
                      <a:lnTo>
                        <a:pt x="215" y="2054"/>
                      </a:lnTo>
                      <a:lnTo>
                        <a:pt x="195" y="2079"/>
                      </a:lnTo>
                      <a:lnTo>
                        <a:pt x="177" y="2095"/>
                      </a:lnTo>
                      <a:lnTo>
                        <a:pt x="151" y="2110"/>
                      </a:lnTo>
                      <a:lnTo>
                        <a:pt x="116" y="2117"/>
                      </a:lnTo>
                      <a:lnTo>
                        <a:pt x="77" y="2113"/>
                      </a:lnTo>
                      <a:lnTo>
                        <a:pt x="69" y="2096"/>
                      </a:lnTo>
                      <a:lnTo>
                        <a:pt x="79" y="2076"/>
                      </a:lnTo>
                      <a:lnTo>
                        <a:pt x="60" y="2079"/>
                      </a:lnTo>
                      <a:lnTo>
                        <a:pt x="36" y="2078"/>
                      </a:lnTo>
                      <a:lnTo>
                        <a:pt x="35" y="2062"/>
                      </a:lnTo>
                      <a:lnTo>
                        <a:pt x="44" y="2044"/>
                      </a:lnTo>
                      <a:lnTo>
                        <a:pt x="73" y="2020"/>
                      </a:lnTo>
                      <a:lnTo>
                        <a:pt x="121" y="1977"/>
                      </a:lnTo>
                      <a:lnTo>
                        <a:pt x="146" y="1937"/>
                      </a:lnTo>
                      <a:lnTo>
                        <a:pt x="155" y="1898"/>
                      </a:lnTo>
                      <a:lnTo>
                        <a:pt x="150" y="1838"/>
                      </a:lnTo>
                      <a:lnTo>
                        <a:pt x="108" y="1668"/>
                      </a:lnTo>
                      <a:lnTo>
                        <a:pt x="97" y="1605"/>
                      </a:lnTo>
                      <a:lnTo>
                        <a:pt x="98" y="1592"/>
                      </a:lnTo>
                      <a:lnTo>
                        <a:pt x="62" y="1586"/>
                      </a:lnTo>
                      <a:lnTo>
                        <a:pt x="41" y="1586"/>
                      </a:lnTo>
                      <a:lnTo>
                        <a:pt x="28" y="1176"/>
                      </a:lnTo>
                      <a:lnTo>
                        <a:pt x="9" y="1154"/>
                      </a:lnTo>
                      <a:lnTo>
                        <a:pt x="15" y="1098"/>
                      </a:lnTo>
                      <a:lnTo>
                        <a:pt x="34" y="1022"/>
                      </a:lnTo>
                      <a:lnTo>
                        <a:pt x="56" y="954"/>
                      </a:lnTo>
                      <a:lnTo>
                        <a:pt x="36" y="935"/>
                      </a:lnTo>
                      <a:lnTo>
                        <a:pt x="11" y="907"/>
                      </a:lnTo>
                      <a:lnTo>
                        <a:pt x="0" y="844"/>
                      </a:lnTo>
                      <a:lnTo>
                        <a:pt x="6" y="780"/>
                      </a:lnTo>
                      <a:lnTo>
                        <a:pt x="10" y="708"/>
                      </a:lnTo>
                      <a:lnTo>
                        <a:pt x="7" y="653"/>
                      </a:lnTo>
                      <a:lnTo>
                        <a:pt x="0" y="595"/>
                      </a:lnTo>
                      <a:lnTo>
                        <a:pt x="4" y="524"/>
                      </a:lnTo>
                      <a:lnTo>
                        <a:pt x="12" y="480"/>
                      </a:lnTo>
                      <a:lnTo>
                        <a:pt x="21" y="448"/>
                      </a:lnTo>
                      <a:lnTo>
                        <a:pt x="34" y="426"/>
                      </a:lnTo>
                      <a:lnTo>
                        <a:pt x="45" y="411"/>
                      </a:lnTo>
                      <a:lnTo>
                        <a:pt x="90" y="380"/>
                      </a:lnTo>
                      <a:lnTo>
                        <a:pt x="133" y="348"/>
                      </a:lnTo>
                      <a:lnTo>
                        <a:pt x="154" y="323"/>
                      </a:lnTo>
                      <a:lnTo>
                        <a:pt x="153" y="315"/>
                      </a:lnTo>
                      <a:lnTo>
                        <a:pt x="145" y="314"/>
                      </a:lnTo>
                      <a:lnTo>
                        <a:pt x="131" y="310"/>
                      </a:lnTo>
                      <a:lnTo>
                        <a:pt x="119" y="303"/>
                      </a:lnTo>
                      <a:lnTo>
                        <a:pt x="112" y="295"/>
                      </a:lnTo>
                      <a:lnTo>
                        <a:pt x="105" y="283"/>
                      </a:lnTo>
                      <a:lnTo>
                        <a:pt x="94" y="292"/>
                      </a:lnTo>
                      <a:lnTo>
                        <a:pt x="77" y="307"/>
                      </a:lnTo>
                      <a:lnTo>
                        <a:pt x="76" y="265"/>
                      </a:lnTo>
                      <a:lnTo>
                        <a:pt x="72" y="237"/>
                      </a:lnTo>
                      <a:lnTo>
                        <a:pt x="56" y="185"/>
                      </a:lnTo>
                      <a:lnTo>
                        <a:pt x="52" y="141"/>
                      </a:lnTo>
                      <a:lnTo>
                        <a:pt x="54" y="95"/>
                      </a:lnTo>
                      <a:lnTo>
                        <a:pt x="59" y="64"/>
                      </a:lnTo>
                      <a:lnTo>
                        <a:pt x="72" y="44"/>
                      </a:lnTo>
                      <a:lnTo>
                        <a:pt x="82" y="36"/>
                      </a:lnTo>
                      <a:lnTo>
                        <a:pt x="94" y="27"/>
                      </a:lnTo>
                      <a:lnTo>
                        <a:pt x="116" y="14"/>
                      </a:lnTo>
                      <a:lnTo>
                        <a:pt x="136" y="4"/>
                      </a:lnTo>
                      <a:lnTo>
                        <a:pt x="158" y="1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13" name="Freeform 11"/>
                <p:cNvSpPr>
                  <a:spLocks/>
                </p:cNvSpPr>
                <p:nvPr/>
              </p:nvSpPr>
              <p:spPr bwMode="auto">
                <a:xfrm>
                  <a:off x="4482" y="2184"/>
                  <a:ext cx="16" cy="3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78"/>
                    </a:cxn>
                    <a:cxn ang="0">
                      <a:pos x="0" y="121"/>
                    </a:cxn>
                    <a:cxn ang="0">
                      <a:pos x="35" y="128"/>
                    </a:cxn>
                    <a:cxn ang="0">
                      <a:pos x="43" y="93"/>
                    </a:cxn>
                    <a:cxn ang="0">
                      <a:pos x="43" y="63"/>
                    </a:cxn>
                    <a:cxn ang="0">
                      <a:pos x="29" y="35"/>
                    </a:cxn>
                    <a:cxn ang="0">
                      <a:pos x="20" y="14"/>
                    </a:cxn>
                    <a:cxn ang="0">
                      <a:pos x="12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3" h="128">
                      <a:moveTo>
                        <a:pt x="6" y="0"/>
                      </a:moveTo>
                      <a:lnTo>
                        <a:pt x="3" y="78"/>
                      </a:lnTo>
                      <a:lnTo>
                        <a:pt x="0" y="121"/>
                      </a:lnTo>
                      <a:lnTo>
                        <a:pt x="35" y="128"/>
                      </a:lnTo>
                      <a:lnTo>
                        <a:pt x="43" y="93"/>
                      </a:lnTo>
                      <a:lnTo>
                        <a:pt x="43" y="63"/>
                      </a:lnTo>
                      <a:lnTo>
                        <a:pt x="29" y="35"/>
                      </a:lnTo>
                      <a:lnTo>
                        <a:pt x="20" y="14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14" name="Freeform 12"/>
                <p:cNvSpPr>
                  <a:spLocks/>
                </p:cNvSpPr>
                <p:nvPr/>
              </p:nvSpPr>
              <p:spPr bwMode="auto">
                <a:xfrm>
                  <a:off x="4700" y="1984"/>
                  <a:ext cx="180" cy="670"/>
                </a:xfrm>
                <a:custGeom>
                  <a:avLst/>
                  <a:gdLst/>
                  <a:ahLst/>
                  <a:cxnLst>
                    <a:cxn ang="0">
                      <a:pos x="342" y="13"/>
                    </a:cxn>
                    <a:cxn ang="0">
                      <a:pos x="382" y="104"/>
                    </a:cxn>
                    <a:cxn ang="0">
                      <a:pos x="345" y="218"/>
                    </a:cxn>
                    <a:cxn ang="0">
                      <a:pos x="334" y="350"/>
                    </a:cxn>
                    <a:cxn ang="0">
                      <a:pos x="396" y="355"/>
                    </a:cxn>
                    <a:cxn ang="0">
                      <a:pos x="462" y="419"/>
                    </a:cxn>
                    <a:cxn ang="0">
                      <a:pos x="469" y="523"/>
                    </a:cxn>
                    <a:cxn ang="0">
                      <a:pos x="464" y="650"/>
                    </a:cxn>
                    <a:cxn ang="0">
                      <a:pos x="415" y="765"/>
                    </a:cxn>
                    <a:cxn ang="0">
                      <a:pos x="414" y="914"/>
                    </a:cxn>
                    <a:cxn ang="0">
                      <a:pos x="385" y="918"/>
                    </a:cxn>
                    <a:cxn ang="0">
                      <a:pos x="368" y="848"/>
                    </a:cxn>
                    <a:cxn ang="0">
                      <a:pos x="385" y="763"/>
                    </a:cxn>
                    <a:cxn ang="0">
                      <a:pos x="413" y="650"/>
                    </a:cxn>
                    <a:cxn ang="0">
                      <a:pos x="465" y="814"/>
                    </a:cxn>
                    <a:cxn ang="0">
                      <a:pos x="467" y="977"/>
                    </a:cxn>
                    <a:cxn ang="0">
                      <a:pos x="377" y="1186"/>
                    </a:cxn>
                    <a:cxn ang="0">
                      <a:pos x="148" y="1404"/>
                    </a:cxn>
                    <a:cxn ang="0">
                      <a:pos x="120" y="1497"/>
                    </a:cxn>
                    <a:cxn ang="0">
                      <a:pos x="148" y="1569"/>
                    </a:cxn>
                    <a:cxn ang="0">
                      <a:pos x="171" y="1691"/>
                    </a:cxn>
                    <a:cxn ang="0">
                      <a:pos x="176" y="1870"/>
                    </a:cxn>
                    <a:cxn ang="0">
                      <a:pos x="213" y="2045"/>
                    </a:cxn>
                    <a:cxn ang="0">
                      <a:pos x="245" y="2013"/>
                    </a:cxn>
                    <a:cxn ang="0">
                      <a:pos x="242" y="1869"/>
                    </a:cxn>
                    <a:cxn ang="0">
                      <a:pos x="246" y="1661"/>
                    </a:cxn>
                    <a:cxn ang="0">
                      <a:pos x="236" y="1567"/>
                    </a:cxn>
                    <a:cxn ang="0">
                      <a:pos x="224" y="1442"/>
                    </a:cxn>
                    <a:cxn ang="0">
                      <a:pos x="339" y="1404"/>
                    </a:cxn>
                    <a:cxn ang="0">
                      <a:pos x="337" y="1530"/>
                    </a:cxn>
                    <a:cxn ang="0">
                      <a:pos x="343" y="1708"/>
                    </a:cxn>
                    <a:cxn ang="0">
                      <a:pos x="308" y="1963"/>
                    </a:cxn>
                    <a:cxn ang="0">
                      <a:pos x="310" y="2139"/>
                    </a:cxn>
                    <a:cxn ang="0">
                      <a:pos x="236" y="2205"/>
                    </a:cxn>
                    <a:cxn ang="0">
                      <a:pos x="140" y="2218"/>
                    </a:cxn>
                    <a:cxn ang="0">
                      <a:pos x="125" y="2186"/>
                    </a:cxn>
                    <a:cxn ang="0">
                      <a:pos x="153" y="2141"/>
                    </a:cxn>
                    <a:cxn ang="0">
                      <a:pos x="47" y="2175"/>
                    </a:cxn>
                    <a:cxn ang="0">
                      <a:pos x="9" y="2146"/>
                    </a:cxn>
                    <a:cxn ang="0">
                      <a:pos x="74" y="2094"/>
                    </a:cxn>
                    <a:cxn ang="0">
                      <a:pos x="131" y="2002"/>
                    </a:cxn>
                    <a:cxn ang="0">
                      <a:pos x="83" y="1776"/>
                    </a:cxn>
                    <a:cxn ang="0">
                      <a:pos x="13" y="1545"/>
                    </a:cxn>
                    <a:cxn ang="0">
                      <a:pos x="5" y="1419"/>
                    </a:cxn>
                    <a:cxn ang="0">
                      <a:pos x="57" y="1106"/>
                    </a:cxn>
                    <a:cxn ang="0">
                      <a:pos x="107" y="825"/>
                    </a:cxn>
                    <a:cxn ang="0">
                      <a:pos x="43" y="786"/>
                    </a:cxn>
                    <a:cxn ang="0">
                      <a:pos x="74" y="618"/>
                    </a:cxn>
                    <a:cxn ang="0">
                      <a:pos x="103" y="474"/>
                    </a:cxn>
                    <a:cxn ang="0">
                      <a:pos x="144" y="391"/>
                    </a:cxn>
                    <a:cxn ang="0">
                      <a:pos x="225" y="334"/>
                    </a:cxn>
                    <a:cxn ang="0">
                      <a:pos x="203" y="274"/>
                    </a:cxn>
                    <a:cxn ang="0">
                      <a:pos x="189" y="189"/>
                    </a:cxn>
                    <a:cxn ang="0">
                      <a:pos x="172" y="145"/>
                    </a:cxn>
                    <a:cxn ang="0">
                      <a:pos x="176" y="69"/>
                    </a:cxn>
                    <a:cxn ang="0">
                      <a:pos x="243" y="6"/>
                    </a:cxn>
                  </a:cxnLst>
                  <a:rect l="0" t="0" r="r" b="b"/>
                  <a:pathLst>
                    <a:path w="509" h="2226">
                      <a:moveTo>
                        <a:pt x="270" y="1"/>
                      </a:moveTo>
                      <a:lnTo>
                        <a:pt x="314" y="0"/>
                      </a:lnTo>
                      <a:lnTo>
                        <a:pt x="342" y="13"/>
                      </a:lnTo>
                      <a:lnTo>
                        <a:pt x="367" y="38"/>
                      </a:lnTo>
                      <a:lnTo>
                        <a:pt x="380" y="73"/>
                      </a:lnTo>
                      <a:lnTo>
                        <a:pt x="382" y="104"/>
                      </a:lnTo>
                      <a:lnTo>
                        <a:pt x="377" y="138"/>
                      </a:lnTo>
                      <a:lnTo>
                        <a:pt x="363" y="178"/>
                      </a:lnTo>
                      <a:lnTo>
                        <a:pt x="345" y="218"/>
                      </a:lnTo>
                      <a:lnTo>
                        <a:pt x="328" y="273"/>
                      </a:lnTo>
                      <a:lnTo>
                        <a:pt x="327" y="309"/>
                      </a:lnTo>
                      <a:lnTo>
                        <a:pt x="334" y="350"/>
                      </a:lnTo>
                      <a:lnTo>
                        <a:pt x="352" y="349"/>
                      </a:lnTo>
                      <a:lnTo>
                        <a:pt x="367" y="349"/>
                      </a:lnTo>
                      <a:lnTo>
                        <a:pt x="396" y="355"/>
                      </a:lnTo>
                      <a:lnTo>
                        <a:pt x="420" y="367"/>
                      </a:lnTo>
                      <a:lnTo>
                        <a:pt x="444" y="391"/>
                      </a:lnTo>
                      <a:lnTo>
                        <a:pt x="462" y="419"/>
                      </a:lnTo>
                      <a:lnTo>
                        <a:pt x="472" y="445"/>
                      </a:lnTo>
                      <a:lnTo>
                        <a:pt x="474" y="481"/>
                      </a:lnTo>
                      <a:lnTo>
                        <a:pt x="469" y="523"/>
                      </a:lnTo>
                      <a:lnTo>
                        <a:pt x="463" y="559"/>
                      </a:lnTo>
                      <a:lnTo>
                        <a:pt x="461" y="596"/>
                      </a:lnTo>
                      <a:lnTo>
                        <a:pt x="464" y="650"/>
                      </a:lnTo>
                      <a:lnTo>
                        <a:pt x="413" y="650"/>
                      </a:lnTo>
                      <a:lnTo>
                        <a:pt x="417" y="702"/>
                      </a:lnTo>
                      <a:lnTo>
                        <a:pt x="415" y="765"/>
                      </a:lnTo>
                      <a:lnTo>
                        <a:pt x="414" y="825"/>
                      </a:lnTo>
                      <a:lnTo>
                        <a:pt x="415" y="873"/>
                      </a:lnTo>
                      <a:lnTo>
                        <a:pt x="414" y="914"/>
                      </a:lnTo>
                      <a:lnTo>
                        <a:pt x="413" y="961"/>
                      </a:lnTo>
                      <a:lnTo>
                        <a:pt x="384" y="974"/>
                      </a:lnTo>
                      <a:lnTo>
                        <a:pt x="385" y="918"/>
                      </a:lnTo>
                      <a:lnTo>
                        <a:pt x="382" y="895"/>
                      </a:lnTo>
                      <a:lnTo>
                        <a:pt x="378" y="871"/>
                      </a:lnTo>
                      <a:lnTo>
                        <a:pt x="368" y="848"/>
                      </a:lnTo>
                      <a:lnTo>
                        <a:pt x="357" y="825"/>
                      </a:lnTo>
                      <a:lnTo>
                        <a:pt x="371" y="796"/>
                      </a:lnTo>
                      <a:lnTo>
                        <a:pt x="385" y="763"/>
                      </a:lnTo>
                      <a:lnTo>
                        <a:pt x="398" y="725"/>
                      </a:lnTo>
                      <a:lnTo>
                        <a:pt x="405" y="693"/>
                      </a:lnTo>
                      <a:lnTo>
                        <a:pt x="413" y="650"/>
                      </a:lnTo>
                      <a:lnTo>
                        <a:pt x="464" y="650"/>
                      </a:lnTo>
                      <a:lnTo>
                        <a:pt x="467" y="722"/>
                      </a:lnTo>
                      <a:lnTo>
                        <a:pt x="465" y="814"/>
                      </a:lnTo>
                      <a:lnTo>
                        <a:pt x="466" y="887"/>
                      </a:lnTo>
                      <a:lnTo>
                        <a:pt x="467" y="935"/>
                      </a:lnTo>
                      <a:lnTo>
                        <a:pt x="467" y="977"/>
                      </a:lnTo>
                      <a:lnTo>
                        <a:pt x="501" y="964"/>
                      </a:lnTo>
                      <a:lnTo>
                        <a:pt x="509" y="1145"/>
                      </a:lnTo>
                      <a:lnTo>
                        <a:pt x="377" y="1186"/>
                      </a:lnTo>
                      <a:lnTo>
                        <a:pt x="362" y="1276"/>
                      </a:lnTo>
                      <a:lnTo>
                        <a:pt x="339" y="1404"/>
                      </a:lnTo>
                      <a:lnTo>
                        <a:pt x="148" y="1404"/>
                      </a:lnTo>
                      <a:lnTo>
                        <a:pt x="138" y="1435"/>
                      </a:lnTo>
                      <a:lnTo>
                        <a:pt x="129" y="1465"/>
                      </a:lnTo>
                      <a:lnTo>
                        <a:pt x="120" y="1497"/>
                      </a:lnTo>
                      <a:lnTo>
                        <a:pt x="120" y="1511"/>
                      </a:lnTo>
                      <a:lnTo>
                        <a:pt x="132" y="1537"/>
                      </a:lnTo>
                      <a:lnTo>
                        <a:pt x="148" y="1569"/>
                      </a:lnTo>
                      <a:lnTo>
                        <a:pt x="159" y="1606"/>
                      </a:lnTo>
                      <a:lnTo>
                        <a:pt x="168" y="1643"/>
                      </a:lnTo>
                      <a:lnTo>
                        <a:pt x="171" y="1691"/>
                      </a:lnTo>
                      <a:lnTo>
                        <a:pt x="171" y="1741"/>
                      </a:lnTo>
                      <a:lnTo>
                        <a:pt x="172" y="1810"/>
                      </a:lnTo>
                      <a:lnTo>
                        <a:pt x="176" y="1870"/>
                      </a:lnTo>
                      <a:lnTo>
                        <a:pt x="186" y="1939"/>
                      </a:lnTo>
                      <a:lnTo>
                        <a:pt x="204" y="2013"/>
                      </a:lnTo>
                      <a:lnTo>
                        <a:pt x="213" y="2045"/>
                      </a:lnTo>
                      <a:lnTo>
                        <a:pt x="224" y="2069"/>
                      </a:lnTo>
                      <a:lnTo>
                        <a:pt x="236" y="2041"/>
                      </a:lnTo>
                      <a:lnTo>
                        <a:pt x="245" y="2013"/>
                      </a:lnTo>
                      <a:lnTo>
                        <a:pt x="248" y="1977"/>
                      </a:lnTo>
                      <a:lnTo>
                        <a:pt x="245" y="1927"/>
                      </a:lnTo>
                      <a:lnTo>
                        <a:pt x="242" y="1869"/>
                      </a:lnTo>
                      <a:lnTo>
                        <a:pt x="241" y="1801"/>
                      </a:lnTo>
                      <a:lnTo>
                        <a:pt x="242" y="1727"/>
                      </a:lnTo>
                      <a:lnTo>
                        <a:pt x="246" y="1661"/>
                      </a:lnTo>
                      <a:lnTo>
                        <a:pt x="249" y="1616"/>
                      </a:lnTo>
                      <a:lnTo>
                        <a:pt x="247" y="1596"/>
                      </a:lnTo>
                      <a:lnTo>
                        <a:pt x="236" y="1567"/>
                      </a:lnTo>
                      <a:lnTo>
                        <a:pt x="227" y="1528"/>
                      </a:lnTo>
                      <a:lnTo>
                        <a:pt x="223" y="1482"/>
                      </a:lnTo>
                      <a:lnTo>
                        <a:pt x="224" y="1442"/>
                      </a:lnTo>
                      <a:lnTo>
                        <a:pt x="230" y="1414"/>
                      </a:lnTo>
                      <a:lnTo>
                        <a:pt x="148" y="1404"/>
                      </a:lnTo>
                      <a:lnTo>
                        <a:pt x="339" y="1404"/>
                      </a:lnTo>
                      <a:lnTo>
                        <a:pt x="336" y="1422"/>
                      </a:lnTo>
                      <a:lnTo>
                        <a:pt x="330" y="1480"/>
                      </a:lnTo>
                      <a:lnTo>
                        <a:pt x="337" y="1530"/>
                      </a:lnTo>
                      <a:lnTo>
                        <a:pt x="349" y="1580"/>
                      </a:lnTo>
                      <a:lnTo>
                        <a:pt x="349" y="1622"/>
                      </a:lnTo>
                      <a:lnTo>
                        <a:pt x="343" y="1708"/>
                      </a:lnTo>
                      <a:lnTo>
                        <a:pt x="337" y="1784"/>
                      </a:lnTo>
                      <a:lnTo>
                        <a:pt x="318" y="1905"/>
                      </a:lnTo>
                      <a:lnTo>
                        <a:pt x="308" y="1963"/>
                      </a:lnTo>
                      <a:lnTo>
                        <a:pt x="303" y="2048"/>
                      </a:lnTo>
                      <a:lnTo>
                        <a:pt x="313" y="2129"/>
                      </a:lnTo>
                      <a:lnTo>
                        <a:pt x="310" y="2139"/>
                      </a:lnTo>
                      <a:lnTo>
                        <a:pt x="296" y="2147"/>
                      </a:lnTo>
                      <a:lnTo>
                        <a:pt x="253" y="2188"/>
                      </a:lnTo>
                      <a:lnTo>
                        <a:pt x="236" y="2205"/>
                      </a:lnTo>
                      <a:lnTo>
                        <a:pt x="216" y="2219"/>
                      </a:lnTo>
                      <a:lnTo>
                        <a:pt x="180" y="2226"/>
                      </a:lnTo>
                      <a:lnTo>
                        <a:pt x="140" y="2218"/>
                      </a:lnTo>
                      <a:lnTo>
                        <a:pt x="131" y="2210"/>
                      </a:lnTo>
                      <a:lnTo>
                        <a:pt x="126" y="2199"/>
                      </a:lnTo>
                      <a:lnTo>
                        <a:pt x="125" y="2186"/>
                      </a:lnTo>
                      <a:lnTo>
                        <a:pt x="136" y="2171"/>
                      </a:lnTo>
                      <a:lnTo>
                        <a:pt x="180" y="2128"/>
                      </a:lnTo>
                      <a:lnTo>
                        <a:pt x="153" y="2141"/>
                      </a:lnTo>
                      <a:lnTo>
                        <a:pt x="116" y="2159"/>
                      </a:lnTo>
                      <a:lnTo>
                        <a:pt x="83" y="2170"/>
                      </a:lnTo>
                      <a:lnTo>
                        <a:pt x="47" y="2175"/>
                      </a:lnTo>
                      <a:lnTo>
                        <a:pt x="29" y="2175"/>
                      </a:lnTo>
                      <a:lnTo>
                        <a:pt x="13" y="2164"/>
                      </a:lnTo>
                      <a:lnTo>
                        <a:pt x="9" y="2146"/>
                      </a:lnTo>
                      <a:lnTo>
                        <a:pt x="17" y="2131"/>
                      </a:lnTo>
                      <a:lnTo>
                        <a:pt x="26" y="2121"/>
                      </a:lnTo>
                      <a:lnTo>
                        <a:pt x="74" y="2094"/>
                      </a:lnTo>
                      <a:lnTo>
                        <a:pt x="101" y="2069"/>
                      </a:lnTo>
                      <a:lnTo>
                        <a:pt x="126" y="2030"/>
                      </a:lnTo>
                      <a:lnTo>
                        <a:pt x="131" y="2002"/>
                      </a:lnTo>
                      <a:lnTo>
                        <a:pt x="129" y="1967"/>
                      </a:lnTo>
                      <a:lnTo>
                        <a:pt x="122" y="1937"/>
                      </a:lnTo>
                      <a:lnTo>
                        <a:pt x="83" y="1776"/>
                      </a:lnTo>
                      <a:lnTo>
                        <a:pt x="51" y="1663"/>
                      </a:lnTo>
                      <a:lnTo>
                        <a:pt x="29" y="1575"/>
                      </a:lnTo>
                      <a:lnTo>
                        <a:pt x="13" y="1545"/>
                      </a:lnTo>
                      <a:lnTo>
                        <a:pt x="0" y="1496"/>
                      </a:lnTo>
                      <a:lnTo>
                        <a:pt x="1" y="1451"/>
                      </a:lnTo>
                      <a:lnTo>
                        <a:pt x="5" y="1419"/>
                      </a:lnTo>
                      <a:lnTo>
                        <a:pt x="22" y="1261"/>
                      </a:lnTo>
                      <a:lnTo>
                        <a:pt x="36" y="1183"/>
                      </a:lnTo>
                      <a:lnTo>
                        <a:pt x="57" y="1106"/>
                      </a:lnTo>
                      <a:lnTo>
                        <a:pt x="83" y="986"/>
                      </a:lnTo>
                      <a:lnTo>
                        <a:pt x="96" y="898"/>
                      </a:lnTo>
                      <a:lnTo>
                        <a:pt x="107" y="825"/>
                      </a:lnTo>
                      <a:lnTo>
                        <a:pt x="78" y="818"/>
                      </a:lnTo>
                      <a:lnTo>
                        <a:pt x="50" y="805"/>
                      </a:lnTo>
                      <a:lnTo>
                        <a:pt x="43" y="786"/>
                      </a:lnTo>
                      <a:lnTo>
                        <a:pt x="42" y="757"/>
                      </a:lnTo>
                      <a:lnTo>
                        <a:pt x="44" y="728"/>
                      </a:lnTo>
                      <a:lnTo>
                        <a:pt x="74" y="618"/>
                      </a:lnTo>
                      <a:lnTo>
                        <a:pt x="93" y="571"/>
                      </a:lnTo>
                      <a:lnTo>
                        <a:pt x="95" y="557"/>
                      </a:lnTo>
                      <a:lnTo>
                        <a:pt x="103" y="474"/>
                      </a:lnTo>
                      <a:lnTo>
                        <a:pt x="113" y="437"/>
                      </a:lnTo>
                      <a:lnTo>
                        <a:pt x="126" y="410"/>
                      </a:lnTo>
                      <a:lnTo>
                        <a:pt x="144" y="391"/>
                      </a:lnTo>
                      <a:lnTo>
                        <a:pt x="167" y="376"/>
                      </a:lnTo>
                      <a:lnTo>
                        <a:pt x="217" y="358"/>
                      </a:lnTo>
                      <a:lnTo>
                        <a:pt x="225" y="334"/>
                      </a:lnTo>
                      <a:lnTo>
                        <a:pt x="224" y="309"/>
                      </a:lnTo>
                      <a:lnTo>
                        <a:pt x="212" y="292"/>
                      </a:lnTo>
                      <a:lnTo>
                        <a:pt x="203" y="274"/>
                      </a:lnTo>
                      <a:lnTo>
                        <a:pt x="193" y="243"/>
                      </a:lnTo>
                      <a:lnTo>
                        <a:pt x="191" y="222"/>
                      </a:lnTo>
                      <a:lnTo>
                        <a:pt x="189" y="189"/>
                      </a:lnTo>
                      <a:lnTo>
                        <a:pt x="189" y="176"/>
                      </a:lnTo>
                      <a:lnTo>
                        <a:pt x="180" y="160"/>
                      </a:lnTo>
                      <a:lnTo>
                        <a:pt x="172" y="145"/>
                      </a:lnTo>
                      <a:lnTo>
                        <a:pt x="169" y="126"/>
                      </a:lnTo>
                      <a:lnTo>
                        <a:pt x="169" y="101"/>
                      </a:lnTo>
                      <a:lnTo>
                        <a:pt x="176" y="69"/>
                      </a:lnTo>
                      <a:lnTo>
                        <a:pt x="189" y="42"/>
                      </a:lnTo>
                      <a:lnTo>
                        <a:pt x="208" y="23"/>
                      </a:lnTo>
                      <a:lnTo>
                        <a:pt x="243" y="6"/>
                      </a:lnTo>
                      <a:lnTo>
                        <a:pt x="253" y="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15" name="Freeform 13"/>
                <p:cNvSpPr>
                  <a:spLocks/>
                </p:cNvSpPr>
                <p:nvPr/>
              </p:nvSpPr>
              <p:spPr bwMode="auto">
                <a:xfrm>
                  <a:off x="4700" y="1984"/>
                  <a:ext cx="180" cy="670"/>
                </a:xfrm>
                <a:custGeom>
                  <a:avLst/>
                  <a:gdLst/>
                  <a:ahLst/>
                  <a:cxnLst>
                    <a:cxn ang="0">
                      <a:pos x="314" y="0"/>
                    </a:cxn>
                    <a:cxn ang="0">
                      <a:pos x="367" y="38"/>
                    </a:cxn>
                    <a:cxn ang="0">
                      <a:pos x="382" y="104"/>
                    </a:cxn>
                    <a:cxn ang="0">
                      <a:pos x="363" y="178"/>
                    </a:cxn>
                    <a:cxn ang="0">
                      <a:pos x="328" y="273"/>
                    </a:cxn>
                    <a:cxn ang="0">
                      <a:pos x="334" y="350"/>
                    </a:cxn>
                    <a:cxn ang="0">
                      <a:pos x="367" y="349"/>
                    </a:cxn>
                    <a:cxn ang="0">
                      <a:pos x="420" y="367"/>
                    </a:cxn>
                    <a:cxn ang="0">
                      <a:pos x="462" y="419"/>
                    </a:cxn>
                    <a:cxn ang="0">
                      <a:pos x="474" y="481"/>
                    </a:cxn>
                    <a:cxn ang="0">
                      <a:pos x="463" y="559"/>
                    </a:cxn>
                    <a:cxn ang="0">
                      <a:pos x="467" y="722"/>
                    </a:cxn>
                    <a:cxn ang="0">
                      <a:pos x="466" y="887"/>
                    </a:cxn>
                    <a:cxn ang="0">
                      <a:pos x="467" y="977"/>
                    </a:cxn>
                    <a:cxn ang="0">
                      <a:pos x="509" y="1145"/>
                    </a:cxn>
                    <a:cxn ang="0">
                      <a:pos x="362" y="1276"/>
                    </a:cxn>
                    <a:cxn ang="0">
                      <a:pos x="330" y="1480"/>
                    </a:cxn>
                    <a:cxn ang="0">
                      <a:pos x="349" y="1580"/>
                    </a:cxn>
                    <a:cxn ang="0">
                      <a:pos x="343" y="1708"/>
                    </a:cxn>
                    <a:cxn ang="0">
                      <a:pos x="318" y="1905"/>
                    </a:cxn>
                    <a:cxn ang="0">
                      <a:pos x="303" y="2048"/>
                    </a:cxn>
                    <a:cxn ang="0">
                      <a:pos x="310" y="2139"/>
                    </a:cxn>
                    <a:cxn ang="0">
                      <a:pos x="253" y="2188"/>
                    </a:cxn>
                    <a:cxn ang="0">
                      <a:pos x="216" y="2219"/>
                    </a:cxn>
                    <a:cxn ang="0">
                      <a:pos x="140" y="2218"/>
                    </a:cxn>
                    <a:cxn ang="0">
                      <a:pos x="126" y="2199"/>
                    </a:cxn>
                    <a:cxn ang="0">
                      <a:pos x="136" y="2171"/>
                    </a:cxn>
                    <a:cxn ang="0">
                      <a:pos x="153" y="2141"/>
                    </a:cxn>
                    <a:cxn ang="0">
                      <a:pos x="83" y="2170"/>
                    </a:cxn>
                    <a:cxn ang="0">
                      <a:pos x="29" y="2175"/>
                    </a:cxn>
                    <a:cxn ang="0">
                      <a:pos x="9" y="2146"/>
                    </a:cxn>
                    <a:cxn ang="0">
                      <a:pos x="26" y="2121"/>
                    </a:cxn>
                    <a:cxn ang="0">
                      <a:pos x="101" y="2069"/>
                    </a:cxn>
                    <a:cxn ang="0">
                      <a:pos x="131" y="2002"/>
                    </a:cxn>
                    <a:cxn ang="0">
                      <a:pos x="122" y="1937"/>
                    </a:cxn>
                    <a:cxn ang="0">
                      <a:pos x="51" y="1663"/>
                    </a:cxn>
                    <a:cxn ang="0">
                      <a:pos x="13" y="1545"/>
                    </a:cxn>
                    <a:cxn ang="0">
                      <a:pos x="1" y="1451"/>
                    </a:cxn>
                    <a:cxn ang="0">
                      <a:pos x="22" y="1261"/>
                    </a:cxn>
                    <a:cxn ang="0">
                      <a:pos x="57" y="1106"/>
                    </a:cxn>
                    <a:cxn ang="0">
                      <a:pos x="96" y="898"/>
                    </a:cxn>
                    <a:cxn ang="0">
                      <a:pos x="78" y="818"/>
                    </a:cxn>
                    <a:cxn ang="0">
                      <a:pos x="43" y="786"/>
                    </a:cxn>
                    <a:cxn ang="0">
                      <a:pos x="44" y="728"/>
                    </a:cxn>
                    <a:cxn ang="0">
                      <a:pos x="93" y="571"/>
                    </a:cxn>
                    <a:cxn ang="0">
                      <a:pos x="103" y="474"/>
                    </a:cxn>
                    <a:cxn ang="0">
                      <a:pos x="126" y="410"/>
                    </a:cxn>
                    <a:cxn ang="0">
                      <a:pos x="167" y="376"/>
                    </a:cxn>
                    <a:cxn ang="0">
                      <a:pos x="225" y="334"/>
                    </a:cxn>
                    <a:cxn ang="0">
                      <a:pos x="212" y="292"/>
                    </a:cxn>
                    <a:cxn ang="0">
                      <a:pos x="193" y="243"/>
                    </a:cxn>
                    <a:cxn ang="0">
                      <a:pos x="189" y="189"/>
                    </a:cxn>
                    <a:cxn ang="0">
                      <a:pos x="180" y="160"/>
                    </a:cxn>
                    <a:cxn ang="0">
                      <a:pos x="169" y="126"/>
                    </a:cxn>
                    <a:cxn ang="0">
                      <a:pos x="176" y="69"/>
                    </a:cxn>
                    <a:cxn ang="0">
                      <a:pos x="208" y="23"/>
                    </a:cxn>
                    <a:cxn ang="0">
                      <a:pos x="253" y="4"/>
                    </a:cxn>
                  </a:cxnLst>
                  <a:rect l="0" t="0" r="r" b="b"/>
                  <a:pathLst>
                    <a:path w="509" h="2226">
                      <a:moveTo>
                        <a:pt x="270" y="1"/>
                      </a:moveTo>
                      <a:lnTo>
                        <a:pt x="314" y="0"/>
                      </a:lnTo>
                      <a:lnTo>
                        <a:pt x="342" y="13"/>
                      </a:lnTo>
                      <a:lnTo>
                        <a:pt x="367" y="38"/>
                      </a:lnTo>
                      <a:lnTo>
                        <a:pt x="380" y="73"/>
                      </a:lnTo>
                      <a:lnTo>
                        <a:pt x="382" y="104"/>
                      </a:lnTo>
                      <a:lnTo>
                        <a:pt x="377" y="138"/>
                      </a:lnTo>
                      <a:lnTo>
                        <a:pt x="363" y="178"/>
                      </a:lnTo>
                      <a:lnTo>
                        <a:pt x="345" y="218"/>
                      </a:lnTo>
                      <a:lnTo>
                        <a:pt x="328" y="273"/>
                      </a:lnTo>
                      <a:lnTo>
                        <a:pt x="327" y="309"/>
                      </a:lnTo>
                      <a:lnTo>
                        <a:pt x="334" y="350"/>
                      </a:lnTo>
                      <a:lnTo>
                        <a:pt x="352" y="349"/>
                      </a:lnTo>
                      <a:lnTo>
                        <a:pt x="367" y="349"/>
                      </a:lnTo>
                      <a:lnTo>
                        <a:pt x="396" y="355"/>
                      </a:lnTo>
                      <a:lnTo>
                        <a:pt x="420" y="367"/>
                      </a:lnTo>
                      <a:lnTo>
                        <a:pt x="444" y="391"/>
                      </a:lnTo>
                      <a:lnTo>
                        <a:pt x="462" y="419"/>
                      </a:lnTo>
                      <a:lnTo>
                        <a:pt x="472" y="445"/>
                      </a:lnTo>
                      <a:lnTo>
                        <a:pt x="474" y="481"/>
                      </a:lnTo>
                      <a:lnTo>
                        <a:pt x="469" y="523"/>
                      </a:lnTo>
                      <a:lnTo>
                        <a:pt x="463" y="559"/>
                      </a:lnTo>
                      <a:lnTo>
                        <a:pt x="461" y="596"/>
                      </a:lnTo>
                      <a:lnTo>
                        <a:pt x="467" y="722"/>
                      </a:lnTo>
                      <a:lnTo>
                        <a:pt x="465" y="814"/>
                      </a:lnTo>
                      <a:lnTo>
                        <a:pt x="466" y="887"/>
                      </a:lnTo>
                      <a:lnTo>
                        <a:pt x="467" y="935"/>
                      </a:lnTo>
                      <a:lnTo>
                        <a:pt x="467" y="977"/>
                      </a:lnTo>
                      <a:lnTo>
                        <a:pt x="501" y="964"/>
                      </a:lnTo>
                      <a:lnTo>
                        <a:pt x="509" y="1145"/>
                      </a:lnTo>
                      <a:lnTo>
                        <a:pt x="377" y="1186"/>
                      </a:lnTo>
                      <a:lnTo>
                        <a:pt x="362" y="1276"/>
                      </a:lnTo>
                      <a:lnTo>
                        <a:pt x="336" y="1422"/>
                      </a:lnTo>
                      <a:lnTo>
                        <a:pt x="330" y="1480"/>
                      </a:lnTo>
                      <a:lnTo>
                        <a:pt x="337" y="1530"/>
                      </a:lnTo>
                      <a:lnTo>
                        <a:pt x="349" y="1580"/>
                      </a:lnTo>
                      <a:lnTo>
                        <a:pt x="349" y="1622"/>
                      </a:lnTo>
                      <a:lnTo>
                        <a:pt x="343" y="1708"/>
                      </a:lnTo>
                      <a:lnTo>
                        <a:pt x="337" y="1784"/>
                      </a:lnTo>
                      <a:lnTo>
                        <a:pt x="318" y="1905"/>
                      </a:lnTo>
                      <a:lnTo>
                        <a:pt x="308" y="1963"/>
                      </a:lnTo>
                      <a:lnTo>
                        <a:pt x="303" y="2048"/>
                      </a:lnTo>
                      <a:lnTo>
                        <a:pt x="313" y="2129"/>
                      </a:lnTo>
                      <a:lnTo>
                        <a:pt x="310" y="2139"/>
                      </a:lnTo>
                      <a:lnTo>
                        <a:pt x="296" y="2147"/>
                      </a:lnTo>
                      <a:lnTo>
                        <a:pt x="253" y="2188"/>
                      </a:lnTo>
                      <a:lnTo>
                        <a:pt x="236" y="2205"/>
                      </a:lnTo>
                      <a:lnTo>
                        <a:pt x="216" y="2219"/>
                      </a:lnTo>
                      <a:lnTo>
                        <a:pt x="180" y="2226"/>
                      </a:lnTo>
                      <a:lnTo>
                        <a:pt x="140" y="2218"/>
                      </a:lnTo>
                      <a:lnTo>
                        <a:pt x="131" y="2210"/>
                      </a:lnTo>
                      <a:lnTo>
                        <a:pt x="126" y="2199"/>
                      </a:lnTo>
                      <a:lnTo>
                        <a:pt x="125" y="2186"/>
                      </a:lnTo>
                      <a:lnTo>
                        <a:pt x="136" y="2171"/>
                      </a:lnTo>
                      <a:lnTo>
                        <a:pt x="180" y="2128"/>
                      </a:lnTo>
                      <a:lnTo>
                        <a:pt x="153" y="2141"/>
                      </a:lnTo>
                      <a:lnTo>
                        <a:pt x="116" y="2159"/>
                      </a:lnTo>
                      <a:lnTo>
                        <a:pt x="83" y="2170"/>
                      </a:lnTo>
                      <a:lnTo>
                        <a:pt x="47" y="2175"/>
                      </a:lnTo>
                      <a:lnTo>
                        <a:pt x="29" y="2175"/>
                      </a:lnTo>
                      <a:lnTo>
                        <a:pt x="13" y="2164"/>
                      </a:lnTo>
                      <a:lnTo>
                        <a:pt x="9" y="2146"/>
                      </a:lnTo>
                      <a:lnTo>
                        <a:pt x="17" y="2131"/>
                      </a:lnTo>
                      <a:lnTo>
                        <a:pt x="26" y="2121"/>
                      </a:lnTo>
                      <a:lnTo>
                        <a:pt x="74" y="2094"/>
                      </a:lnTo>
                      <a:lnTo>
                        <a:pt x="101" y="2069"/>
                      </a:lnTo>
                      <a:lnTo>
                        <a:pt x="126" y="2030"/>
                      </a:lnTo>
                      <a:lnTo>
                        <a:pt x="131" y="2002"/>
                      </a:lnTo>
                      <a:lnTo>
                        <a:pt x="129" y="1967"/>
                      </a:lnTo>
                      <a:lnTo>
                        <a:pt x="122" y="1937"/>
                      </a:lnTo>
                      <a:lnTo>
                        <a:pt x="83" y="1776"/>
                      </a:lnTo>
                      <a:lnTo>
                        <a:pt x="51" y="1663"/>
                      </a:lnTo>
                      <a:lnTo>
                        <a:pt x="29" y="1575"/>
                      </a:lnTo>
                      <a:lnTo>
                        <a:pt x="13" y="1545"/>
                      </a:lnTo>
                      <a:lnTo>
                        <a:pt x="0" y="1496"/>
                      </a:lnTo>
                      <a:lnTo>
                        <a:pt x="1" y="1451"/>
                      </a:lnTo>
                      <a:lnTo>
                        <a:pt x="5" y="1419"/>
                      </a:lnTo>
                      <a:lnTo>
                        <a:pt x="22" y="1261"/>
                      </a:lnTo>
                      <a:lnTo>
                        <a:pt x="36" y="1183"/>
                      </a:lnTo>
                      <a:lnTo>
                        <a:pt x="57" y="1106"/>
                      </a:lnTo>
                      <a:lnTo>
                        <a:pt x="83" y="986"/>
                      </a:lnTo>
                      <a:lnTo>
                        <a:pt x="96" y="898"/>
                      </a:lnTo>
                      <a:lnTo>
                        <a:pt x="107" y="825"/>
                      </a:lnTo>
                      <a:lnTo>
                        <a:pt x="78" y="818"/>
                      </a:lnTo>
                      <a:lnTo>
                        <a:pt x="50" y="805"/>
                      </a:lnTo>
                      <a:lnTo>
                        <a:pt x="43" y="786"/>
                      </a:lnTo>
                      <a:lnTo>
                        <a:pt x="42" y="757"/>
                      </a:lnTo>
                      <a:lnTo>
                        <a:pt x="44" y="728"/>
                      </a:lnTo>
                      <a:lnTo>
                        <a:pt x="74" y="618"/>
                      </a:lnTo>
                      <a:lnTo>
                        <a:pt x="93" y="571"/>
                      </a:lnTo>
                      <a:lnTo>
                        <a:pt x="95" y="557"/>
                      </a:lnTo>
                      <a:lnTo>
                        <a:pt x="103" y="474"/>
                      </a:lnTo>
                      <a:lnTo>
                        <a:pt x="113" y="437"/>
                      </a:lnTo>
                      <a:lnTo>
                        <a:pt x="126" y="410"/>
                      </a:lnTo>
                      <a:lnTo>
                        <a:pt x="144" y="391"/>
                      </a:lnTo>
                      <a:lnTo>
                        <a:pt x="167" y="376"/>
                      </a:lnTo>
                      <a:lnTo>
                        <a:pt x="217" y="358"/>
                      </a:lnTo>
                      <a:lnTo>
                        <a:pt x="225" y="334"/>
                      </a:lnTo>
                      <a:lnTo>
                        <a:pt x="224" y="309"/>
                      </a:lnTo>
                      <a:lnTo>
                        <a:pt x="212" y="292"/>
                      </a:lnTo>
                      <a:lnTo>
                        <a:pt x="203" y="274"/>
                      </a:lnTo>
                      <a:lnTo>
                        <a:pt x="193" y="243"/>
                      </a:lnTo>
                      <a:lnTo>
                        <a:pt x="191" y="222"/>
                      </a:lnTo>
                      <a:lnTo>
                        <a:pt x="189" y="189"/>
                      </a:lnTo>
                      <a:lnTo>
                        <a:pt x="189" y="176"/>
                      </a:lnTo>
                      <a:lnTo>
                        <a:pt x="180" y="160"/>
                      </a:lnTo>
                      <a:lnTo>
                        <a:pt x="172" y="145"/>
                      </a:lnTo>
                      <a:lnTo>
                        <a:pt x="169" y="126"/>
                      </a:lnTo>
                      <a:lnTo>
                        <a:pt x="169" y="101"/>
                      </a:lnTo>
                      <a:lnTo>
                        <a:pt x="176" y="69"/>
                      </a:lnTo>
                      <a:lnTo>
                        <a:pt x="189" y="42"/>
                      </a:lnTo>
                      <a:lnTo>
                        <a:pt x="208" y="23"/>
                      </a:lnTo>
                      <a:lnTo>
                        <a:pt x="243" y="6"/>
                      </a:lnTo>
                      <a:lnTo>
                        <a:pt x="253" y="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16" name="Freeform 14"/>
                <p:cNvSpPr>
                  <a:spLocks/>
                </p:cNvSpPr>
                <p:nvPr/>
              </p:nvSpPr>
              <p:spPr bwMode="auto">
                <a:xfrm>
                  <a:off x="4826" y="2180"/>
                  <a:ext cx="21" cy="98"/>
                </a:xfrm>
                <a:custGeom>
                  <a:avLst/>
                  <a:gdLst/>
                  <a:ahLst/>
                  <a:cxnLst>
                    <a:cxn ang="0">
                      <a:pos x="56" y="311"/>
                    </a:cxn>
                    <a:cxn ang="0">
                      <a:pos x="27" y="324"/>
                    </a:cxn>
                    <a:cxn ang="0">
                      <a:pos x="28" y="268"/>
                    </a:cxn>
                    <a:cxn ang="0">
                      <a:pos x="25" y="245"/>
                    </a:cxn>
                    <a:cxn ang="0">
                      <a:pos x="21" y="221"/>
                    </a:cxn>
                    <a:cxn ang="0">
                      <a:pos x="11" y="198"/>
                    </a:cxn>
                    <a:cxn ang="0">
                      <a:pos x="0" y="175"/>
                    </a:cxn>
                    <a:cxn ang="0">
                      <a:pos x="14" y="146"/>
                    </a:cxn>
                    <a:cxn ang="0">
                      <a:pos x="28" y="113"/>
                    </a:cxn>
                    <a:cxn ang="0">
                      <a:pos x="41" y="75"/>
                    </a:cxn>
                    <a:cxn ang="0">
                      <a:pos x="48" y="43"/>
                    </a:cxn>
                    <a:cxn ang="0">
                      <a:pos x="56" y="0"/>
                    </a:cxn>
                    <a:cxn ang="0">
                      <a:pos x="60" y="52"/>
                    </a:cxn>
                    <a:cxn ang="0">
                      <a:pos x="58" y="115"/>
                    </a:cxn>
                    <a:cxn ang="0">
                      <a:pos x="57" y="175"/>
                    </a:cxn>
                    <a:cxn ang="0">
                      <a:pos x="58" y="223"/>
                    </a:cxn>
                    <a:cxn ang="0">
                      <a:pos x="57" y="264"/>
                    </a:cxn>
                    <a:cxn ang="0">
                      <a:pos x="56" y="311"/>
                    </a:cxn>
                  </a:cxnLst>
                  <a:rect l="0" t="0" r="r" b="b"/>
                  <a:pathLst>
                    <a:path w="60" h="324">
                      <a:moveTo>
                        <a:pt x="56" y="311"/>
                      </a:moveTo>
                      <a:lnTo>
                        <a:pt x="27" y="324"/>
                      </a:lnTo>
                      <a:lnTo>
                        <a:pt x="28" y="268"/>
                      </a:lnTo>
                      <a:lnTo>
                        <a:pt x="25" y="245"/>
                      </a:lnTo>
                      <a:lnTo>
                        <a:pt x="21" y="221"/>
                      </a:lnTo>
                      <a:lnTo>
                        <a:pt x="11" y="198"/>
                      </a:lnTo>
                      <a:lnTo>
                        <a:pt x="0" y="175"/>
                      </a:lnTo>
                      <a:lnTo>
                        <a:pt x="14" y="146"/>
                      </a:lnTo>
                      <a:lnTo>
                        <a:pt x="28" y="113"/>
                      </a:lnTo>
                      <a:lnTo>
                        <a:pt x="41" y="75"/>
                      </a:lnTo>
                      <a:lnTo>
                        <a:pt x="48" y="43"/>
                      </a:lnTo>
                      <a:lnTo>
                        <a:pt x="56" y="0"/>
                      </a:lnTo>
                      <a:lnTo>
                        <a:pt x="60" y="52"/>
                      </a:lnTo>
                      <a:lnTo>
                        <a:pt x="58" y="115"/>
                      </a:lnTo>
                      <a:lnTo>
                        <a:pt x="57" y="175"/>
                      </a:lnTo>
                      <a:lnTo>
                        <a:pt x="58" y="223"/>
                      </a:lnTo>
                      <a:lnTo>
                        <a:pt x="57" y="264"/>
                      </a:lnTo>
                      <a:lnTo>
                        <a:pt x="56" y="31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17" name="Freeform 15"/>
                <p:cNvSpPr>
                  <a:spLocks/>
                </p:cNvSpPr>
                <p:nvPr/>
              </p:nvSpPr>
              <p:spPr bwMode="auto">
                <a:xfrm>
                  <a:off x="4742" y="2407"/>
                  <a:ext cx="46" cy="200"/>
                </a:xfrm>
                <a:custGeom>
                  <a:avLst/>
                  <a:gdLst/>
                  <a:ahLst/>
                  <a:cxnLst>
                    <a:cxn ang="0">
                      <a:pos x="104" y="665"/>
                    </a:cxn>
                    <a:cxn ang="0">
                      <a:pos x="116" y="637"/>
                    </a:cxn>
                    <a:cxn ang="0">
                      <a:pos x="125" y="609"/>
                    </a:cxn>
                    <a:cxn ang="0">
                      <a:pos x="128" y="573"/>
                    </a:cxn>
                    <a:cxn ang="0">
                      <a:pos x="125" y="523"/>
                    </a:cxn>
                    <a:cxn ang="0">
                      <a:pos x="122" y="465"/>
                    </a:cxn>
                    <a:cxn ang="0">
                      <a:pos x="121" y="397"/>
                    </a:cxn>
                    <a:cxn ang="0">
                      <a:pos x="122" y="323"/>
                    </a:cxn>
                    <a:cxn ang="0">
                      <a:pos x="126" y="257"/>
                    </a:cxn>
                    <a:cxn ang="0">
                      <a:pos x="129" y="212"/>
                    </a:cxn>
                    <a:cxn ang="0">
                      <a:pos x="127" y="192"/>
                    </a:cxn>
                    <a:cxn ang="0">
                      <a:pos x="116" y="163"/>
                    </a:cxn>
                    <a:cxn ang="0">
                      <a:pos x="107" y="124"/>
                    </a:cxn>
                    <a:cxn ang="0">
                      <a:pos x="103" y="78"/>
                    </a:cxn>
                    <a:cxn ang="0">
                      <a:pos x="104" y="38"/>
                    </a:cxn>
                    <a:cxn ang="0">
                      <a:pos x="110" y="10"/>
                    </a:cxn>
                    <a:cxn ang="0">
                      <a:pos x="28" y="0"/>
                    </a:cxn>
                    <a:cxn ang="0">
                      <a:pos x="18" y="31"/>
                    </a:cxn>
                    <a:cxn ang="0">
                      <a:pos x="9" y="61"/>
                    </a:cxn>
                    <a:cxn ang="0">
                      <a:pos x="0" y="93"/>
                    </a:cxn>
                    <a:cxn ang="0">
                      <a:pos x="0" y="107"/>
                    </a:cxn>
                    <a:cxn ang="0">
                      <a:pos x="12" y="133"/>
                    </a:cxn>
                    <a:cxn ang="0">
                      <a:pos x="28" y="165"/>
                    </a:cxn>
                    <a:cxn ang="0">
                      <a:pos x="39" y="202"/>
                    </a:cxn>
                    <a:cxn ang="0">
                      <a:pos x="48" y="239"/>
                    </a:cxn>
                    <a:cxn ang="0">
                      <a:pos x="51" y="287"/>
                    </a:cxn>
                    <a:cxn ang="0">
                      <a:pos x="51" y="337"/>
                    </a:cxn>
                    <a:cxn ang="0">
                      <a:pos x="52" y="406"/>
                    </a:cxn>
                    <a:cxn ang="0">
                      <a:pos x="56" y="466"/>
                    </a:cxn>
                    <a:cxn ang="0">
                      <a:pos x="66" y="535"/>
                    </a:cxn>
                    <a:cxn ang="0">
                      <a:pos x="84" y="609"/>
                    </a:cxn>
                    <a:cxn ang="0">
                      <a:pos x="93" y="641"/>
                    </a:cxn>
                    <a:cxn ang="0">
                      <a:pos x="104" y="665"/>
                    </a:cxn>
                  </a:cxnLst>
                  <a:rect l="0" t="0" r="r" b="b"/>
                  <a:pathLst>
                    <a:path w="129" h="665">
                      <a:moveTo>
                        <a:pt x="104" y="665"/>
                      </a:moveTo>
                      <a:lnTo>
                        <a:pt x="116" y="637"/>
                      </a:lnTo>
                      <a:lnTo>
                        <a:pt x="125" y="609"/>
                      </a:lnTo>
                      <a:lnTo>
                        <a:pt x="128" y="573"/>
                      </a:lnTo>
                      <a:lnTo>
                        <a:pt x="125" y="523"/>
                      </a:lnTo>
                      <a:lnTo>
                        <a:pt x="122" y="465"/>
                      </a:lnTo>
                      <a:lnTo>
                        <a:pt x="121" y="397"/>
                      </a:lnTo>
                      <a:lnTo>
                        <a:pt x="122" y="323"/>
                      </a:lnTo>
                      <a:lnTo>
                        <a:pt x="126" y="257"/>
                      </a:lnTo>
                      <a:lnTo>
                        <a:pt x="129" y="212"/>
                      </a:lnTo>
                      <a:lnTo>
                        <a:pt x="127" y="192"/>
                      </a:lnTo>
                      <a:lnTo>
                        <a:pt x="116" y="163"/>
                      </a:lnTo>
                      <a:lnTo>
                        <a:pt x="107" y="124"/>
                      </a:lnTo>
                      <a:lnTo>
                        <a:pt x="103" y="78"/>
                      </a:lnTo>
                      <a:lnTo>
                        <a:pt x="104" y="38"/>
                      </a:lnTo>
                      <a:lnTo>
                        <a:pt x="110" y="10"/>
                      </a:lnTo>
                      <a:lnTo>
                        <a:pt x="28" y="0"/>
                      </a:lnTo>
                      <a:lnTo>
                        <a:pt x="18" y="31"/>
                      </a:lnTo>
                      <a:lnTo>
                        <a:pt x="9" y="61"/>
                      </a:lnTo>
                      <a:lnTo>
                        <a:pt x="0" y="93"/>
                      </a:lnTo>
                      <a:lnTo>
                        <a:pt x="0" y="107"/>
                      </a:lnTo>
                      <a:lnTo>
                        <a:pt x="12" y="133"/>
                      </a:lnTo>
                      <a:lnTo>
                        <a:pt x="28" y="165"/>
                      </a:lnTo>
                      <a:lnTo>
                        <a:pt x="39" y="202"/>
                      </a:lnTo>
                      <a:lnTo>
                        <a:pt x="48" y="239"/>
                      </a:lnTo>
                      <a:lnTo>
                        <a:pt x="51" y="287"/>
                      </a:lnTo>
                      <a:lnTo>
                        <a:pt x="51" y="337"/>
                      </a:lnTo>
                      <a:lnTo>
                        <a:pt x="52" y="406"/>
                      </a:lnTo>
                      <a:lnTo>
                        <a:pt x="56" y="466"/>
                      </a:lnTo>
                      <a:lnTo>
                        <a:pt x="66" y="535"/>
                      </a:lnTo>
                      <a:lnTo>
                        <a:pt x="84" y="609"/>
                      </a:lnTo>
                      <a:lnTo>
                        <a:pt x="93" y="641"/>
                      </a:lnTo>
                      <a:lnTo>
                        <a:pt x="104" y="66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</p:grpSp>
          <p:sp>
            <p:nvSpPr>
              <p:cNvPr id="6" name="Rectangle 16"/>
              <p:cNvSpPr>
                <a:spLocks noChangeArrowheads="1"/>
              </p:cNvSpPr>
              <p:nvPr/>
            </p:nvSpPr>
            <p:spPr bwMode="auto">
              <a:xfrm>
                <a:off x="3952" y="2592"/>
                <a:ext cx="89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2800" b="1">
                    <a:solidFill>
                      <a:schemeClr val="bg1"/>
                    </a:solidFill>
                    <a:effectLst/>
                    <a:latin typeface="Arial" charset="0"/>
                  </a:rPr>
                  <a:t>Employees</a:t>
                </a:r>
                <a:endParaRPr lang="en-US" altLang="en-US" sz="2800" b="1"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5604933" y="5008564"/>
              <a:ext cx="2421467" cy="1512887"/>
              <a:chOff x="2648" y="3072"/>
              <a:chExt cx="1144" cy="953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2648" y="3072"/>
                <a:ext cx="1144" cy="715"/>
                <a:chOff x="2648" y="3088"/>
                <a:chExt cx="1144" cy="715"/>
              </a:xfrm>
            </p:grpSpPr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3554" y="3088"/>
                  <a:ext cx="238" cy="715"/>
                </a:xfrm>
                <a:custGeom>
                  <a:avLst/>
                  <a:gdLst/>
                  <a:ahLst/>
                  <a:cxnLst>
                    <a:cxn ang="0">
                      <a:pos x="321" y="1649"/>
                    </a:cxn>
                    <a:cxn ang="0">
                      <a:pos x="289" y="1882"/>
                    </a:cxn>
                    <a:cxn ang="0">
                      <a:pos x="264" y="2086"/>
                    </a:cxn>
                    <a:cxn ang="0">
                      <a:pos x="248" y="2221"/>
                    </a:cxn>
                    <a:cxn ang="0">
                      <a:pos x="199" y="2269"/>
                    </a:cxn>
                    <a:cxn ang="0">
                      <a:pos x="144" y="2273"/>
                    </a:cxn>
                    <a:cxn ang="0">
                      <a:pos x="25" y="2294"/>
                    </a:cxn>
                    <a:cxn ang="0">
                      <a:pos x="0" y="2262"/>
                    </a:cxn>
                    <a:cxn ang="0">
                      <a:pos x="57" y="2213"/>
                    </a:cxn>
                    <a:cxn ang="0">
                      <a:pos x="137" y="2157"/>
                    </a:cxn>
                    <a:cxn ang="0">
                      <a:pos x="140" y="1948"/>
                    </a:cxn>
                    <a:cxn ang="0">
                      <a:pos x="137" y="1650"/>
                    </a:cxn>
                    <a:cxn ang="0">
                      <a:pos x="150" y="1375"/>
                    </a:cxn>
                    <a:cxn ang="0">
                      <a:pos x="101" y="1313"/>
                    </a:cxn>
                    <a:cxn ang="0">
                      <a:pos x="89" y="1206"/>
                    </a:cxn>
                    <a:cxn ang="0">
                      <a:pos x="93" y="1133"/>
                    </a:cxn>
                    <a:cxn ang="0">
                      <a:pos x="118" y="1018"/>
                    </a:cxn>
                    <a:cxn ang="0">
                      <a:pos x="137" y="671"/>
                    </a:cxn>
                    <a:cxn ang="0">
                      <a:pos x="159" y="452"/>
                    </a:cxn>
                    <a:cxn ang="0">
                      <a:pos x="282" y="323"/>
                    </a:cxn>
                    <a:cxn ang="0">
                      <a:pos x="228" y="294"/>
                    </a:cxn>
                    <a:cxn ang="0">
                      <a:pos x="207" y="155"/>
                    </a:cxn>
                    <a:cxn ang="0">
                      <a:pos x="192" y="99"/>
                    </a:cxn>
                    <a:cxn ang="0">
                      <a:pos x="196" y="55"/>
                    </a:cxn>
                    <a:cxn ang="0">
                      <a:pos x="257" y="3"/>
                    </a:cxn>
                    <a:cxn ang="0">
                      <a:pos x="351" y="24"/>
                    </a:cxn>
                    <a:cxn ang="0">
                      <a:pos x="398" y="112"/>
                    </a:cxn>
                    <a:cxn ang="0">
                      <a:pos x="392" y="239"/>
                    </a:cxn>
                    <a:cxn ang="0">
                      <a:pos x="413" y="333"/>
                    </a:cxn>
                    <a:cxn ang="0">
                      <a:pos x="574" y="435"/>
                    </a:cxn>
                    <a:cxn ang="0">
                      <a:pos x="673" y="806"/>
                    </a:cxn>
                    <a:cxn ang="0">
                      <a:pos x="594" y="986"/>
                    </a:cxn>
                    <a:cxn ang="0">
                      <a:pos x="594" y="1218"/>
                    </a:cxn>
                    <a:cxn ang="0">
                      <a:pos x="595" y="1321"/>
                    </a:cxn>
                    <a:cxn ang="0">
                      <a:pos x="548" y="1409"/>
                    </a:cxn>
                    <a:cxn ang="0">
                      <a:pos x="553" y="1667"/>
                    </a:cxn>
                    <a:cxn ang="0">
                      <a:pos x="571" y="1938"/>
                    </a:cxn>
                    <a:cxn ang="0">
                      <a:pos x="570" y="2192"/>
                    </a:cxn>
                    <a:cxn ang="0">
                      <a:pos x="532" y="2281"/>
                    </a:cxn>
                    <a:cxn ang="0">
                      <a:pos x="456" y="2344"/>
                    </a:cxn>
                    <a:cxn ang="0">
                      <a:pos x="359" y="2372"/>
                    </a:cxn>
                    <a:cxn ang="0">
                      <a:pos x="325" y="2338"/>
                    </a:cxn>
                    <a:cxn ang="0">
                      <a:pos x="370" y="2280"/>
                    </a:cxn>
                    <a:cxn ang="0">
                      <a:pos x="435" y="2206"/>
                    </a:cxn>
                    <a:cxn ang="0">
                      <a:pos x="421" y="1923"/>
                    </a:cxn>
                    <a:cxn ang="0">
                      <a:pos x="386" y="1691"/>
                    </a:cxn>
                    <a:cxn ang="0">
                      <a:pos x="351" y="1485"/>
                    </a:cxn>
                  </a:cxnLst>
                  <a:rect l="0" t="0" r="r" b="b"/>
                  <a:pathLst>
                    <a:path w="673" h="2372">
                      <a:moveTo>
                        <a:pt x="351" y="1485"/>
                      </a:moveTo>
                      <a:lnTo>
                        <a:pt x="336" y="1566"/>
                      </a:lnTo>
                      <a:lnTo>
                        <a:pt x="321" y="1649"/>
                      </a:lnTo>
                      <a:lnTo>
                        <a:pt x="308" y="1714"/>
                      </a:lnTo>
                      <a:lnTo>
                        <a:pt x="297" y="1791"/>
                      </a:lnTo>
                      <a:lnTo>
                        <a:pt x="289" y="1882"/>
                      </a:lnTo>
                      <a:lnTo>
                        <a:pt x="282" y="1956"/>
                      </a:lnTo>
                      <a:lnTo>
                        <a:pt x="274" y="2023"/>
                      </a:lnTo>
                      <a:lnTo>
                        <a:pt x="264" y="2086"/>
                      </a:lnTo>
                      <a:lnTo>
                        <a:pt x="254" y="2148"/>
                      </a:lnTo>
                      <a:lnTo>
                        <a:pt x="248" y="2189"/>
                      </a:lnTo>
                      <a:lnTo>
                        <a:pt x="248" y="2221"/>
                      </a:lnTo>
                      <a:lnTo>
                        <a:pt x="250" y="2247"/>
                      </a:lnTo>
                      <a:lnTo>
                        <a:pt x="243" y="2258"/>
                      </a:lnTo>
                      <a:lnTo>
                        <a:pt x="199" y="2269"/>
                      </a:lnTo>
                      <a:lnTo>
                        <a:pt x="190" y="2263"/>
                      </a:lnTo>
                      <a:lnTo>
                        <a:pt x="186" y="2256"/>
                      </a:lnTo>
                      <a:lnTo>
                        <a:pt x="144" y="2273"/>
                      </a:lnTo>
                      <a:lnTo>
                        <a:pt x="90" y="2290"/>
                      </a:lnTo>
                      <a:lnTo>
                        <a:pt x="54" y="2297"/>
                      </a:lnTo>
                      <a:lnTo>
                        <a:pt x="25" y="2294"/>
                      </a:lnTo>
                      <a:lnTo>
                        <a:pt x="10" y="2285"/>
                      </a:lnTo>
                      <a:lnTo>
                        <a:pt x="2" y="2275"/>
                      </a:lnTo>
                      <a:lnTo>
                        <a:pt x="0" y="2262"/>
                      </a:lnTo>
                      <a:lnTo>
                        <a:pt x="4" y="2248"/>
                      </a:lnTo>
                      <a:lnTo>
                        <a:pt x="17" y="2236"/>
                      </a:lnTo>
                      <a:lnTo>
                        <a:pt x="57" y="2213"/>
                      </a:lnTo>
                      <a:lnTo>
                        <a:pt x="92" y="2192"/>
                      </a:lnTo>
                      <a:lnTo>
                        <a:pt x="124" y="2172"/>
                      </a:lnTo>
                      <a:lnTo>
                        <a:pt x="137" y="2157"/>
                      </a:lnTo>
                      <a:lnTo>
                        <a:pt x="138" y="2096"/>
                      </a:lnTo>
                      <a:lnTo>
                        <a:pt x="138" y="2023"/>
                      </a:lnTo>
                      <a:lnTo>
                        <a:pt x="140" y="1948"/>
                      </a:lnTo>
                      <a:lnTo>
                        <a:pt x="140" y="1862"/>
                      </a:lnTo>
                      <a:lnTo>
                        <a:pt x="137" y="1758"/>
                      </a:lnTo>
                      <a:lnTo>
                        <a:pt x="137" y="1650"/>
                      </a:lnTo>
                      <a:lnTo>
                        <a:pt x="141" y="1538"/>
                      </a:lnTo>
                      <a:lnTo>
                        <a:pt x="145" y="1456"/>
                      </a:lnTo>
                      <a:lnTo>
                        <a:pt x="150" y="1375"/>
                      </a:lnTo>
                      <a:lnTo>
                        <a:pt x="151" y="1327"/>
                      </a:lnTo>
                      <a:lnTo>
                        <a:pt x="127" y="1323"/>
                      </a:lnTo>
                      <a:lnTo>
                        <a:pt x="101" y="1313"/>
                      </a:lnTo>
                      <a:lnTo>
                        <a:pt x="82" y="1284"/>
                      </a:lnTo>
                      <a:lnTo>
                        <a:pt x="81" y="1251"/>
                      </a:lnTo>
                      <a:lnTo>
                        <a:pt x="89" y="1206"/>
                      </a:lnTo>
                      <a:lnTo>
                        <a:pt x="102" y="1170"/>
                      </a:lnTo>
                      <a:lnTo>
                        <a:pt x="116" y="1144"/>
                      </a:lnTo>
                      <a:lnTo>
                        <a:pt x="93" y="1133"/>
                      </a:lnTo>
                      <a:lnTo>
                        <a:pt x="86" y="1124"/>
                      </a:lnTo>
                      <a:lnTo>
                        <a:pt x="87" y="1110"/>
                      </a:lnTo>
                      <a:lnTo>
                        <a:pt x="118" y="1018"/>
                      </a:lnTo>
                      <a:lnTo>
                        <a:pt x="128" y="968"/>
                      </a:lnTo>
                      <a:lnTo>
                        <a:pt x="137" y="795"/>
                      </a:lnTo>
                      <a:lnTo>
                        <a:pt x="137" y="671"/>
                      </a:lnTo>
                      <a:lnTo>
                        <a:pt x="141" y="520"/>
                      </a:lnTo>
                      <a:lnTo>
                        <a:pt x="148" y="483"/>
                      </a:lnTo>
                      <a:lnTo>
                        <a:pt x="159" y="452"/>
                      </a:lnTo>
                      <a:lnTo>
                        <a:pt x="184" y="428"/>
                      </a:lnTo>
                      <a:lnTo>
                        <a:pt x="289" y="357"/>
                      </a:lnTo>
                      <a:lnTo>
                        <a:pt x="282" y="323"/>
                      </a:lnTo>
                      <a:lnTo>
                        <a:pt x="265" y="320"/>
                      </a:lnTo>
                      <a:lnTo>
                        <a:pt x="241" y="311"/>
                      </a:lnTo>
                      <a:lnTo>
                        <a:pt x="228" y="294"/>
                      </a:lnTo>
                      <a:lnTo>
                        <a:pt x="212" y="228"/>
                      </a:lnTo>
                      <a:lnTo>
                        <a:pt x="207" y="190"/>
                      </a:lnTo>
                      <a:lnTo>
                        <a:pt x="207" y="155"/>
                      </a:lnTo>
                      <a:lnTo>
                        <a:pt x="204" y="119"/>
                      </a:lnTo>
                      <a:lnTo>
                        <a:pt x="207" y="82"/>
                      </a:lnTo>
                      <a:lnTo>
                        <a:pt x="192" y="99"/>
                      </a:lnTo>
                      <a:lnTo>
                        <a:pt x="186" y="108"/>
                      </a:lnTo>
                      <a:lnTo>
                        <a:pt x="188" y="82"/>
                      </a:lnTo>
                      <a:lnTo>
                        <a:pt x="196" y="55"/>
                      </a:lnTo>
                      <a:lnTo>
                        <a:pt x="210" y="34"/>
                      </a:lnTo>
                      <a:lnTo>
                        <a:pt x="231" y="17"/>
                      </a:lnTo>
                      <a:lnTo>
                        <a:pt x="257" y="3"/>
                      </a:lnTo>
                      <a:lnTo>
                        <a:pt x="293" y="0"/>
                      </a:lnTo>
                      <a:lnTo>
                        <a:pt x="324" y="8"/>
                      </a:lnTo>
                      <a:lnTo>
                        <a:pt x="351" y="24"/>
                      </a:lnTo>
                      <a:lnTo>
                        <a:pt x="372" y="44"/>
                      </a:lnTo>
                      <a:lnTo>
                        <a:pt x="389" y="73"/>
                      </a:lnTo>
                      <a:lnTo>
                        <a:pt x="398" y="112"/>
                      </a:lnTo>
                      <a:lnTo>
                        <a:pt x="403" y="156"/>
                      </a:lnTo>
                      <a:lnTo>
                        <a:pt x="401" y="191"/>
                      </a:lnTo>
                      <a:lnTo>
                        <a:pt x="392" y="239"/>
                      </a:lnTo>
                      <a:lnTo>
                        <a:pt x="394" y="275"/>
                      </a:lnTo>
                      <a:lnTo>
                        <a:pt x="400" y="314"/>
                      </a:lnTo>
                      <a:lnTo>
                        <a:pt x="413" y="333"/>
                      </a:lnTo>
                      <a:lnTo>
                        <a:pt x="543" y="398"/>
                      </a:lnTo>
                      <a:lnTo>
                        <a:pt x="561" y="411"/>
                      </a:lnTo>
                      <a:lnTo>
                        <a:pt x="574" y="435"/>
                      </a:lnTo>
                      <a:lnTo>
                        <a:pt x="615" y="572"/>
                      </a:lnTo>
                      <a:lnTo>
                        <a:pt x="668" y="767"/>
                      </a:lnTo>
                      <a:lnTo>
                        <a:pt x="673" y="806"/>
                      </a:lnTo>
                      <a:lnTo>
                        <a:pt x="672" y="829"/>
                      </a:lnTo>
                      <a:lnTo>
                        <a:pt x="664" y="853"/>
                      </a:lnTo>
                      <a:lnTo>
                        <a:pt x="594" y="986"/>
                      </a:lnTo>
                      <a:lnTo>
                        <a:pt x="584" y="1027"/>
                      </a:lnTo>
                      <a:lnTo>
                        <a:pt x="580" y="1069"/>
                      </a:lnTo>
                      <a:lnTo>
                        <a:pt x="594" y="1218"/>
                      </a:lnTo>
                      <a:lnTo>
                        <a:pt x="602" y="1284"/>
                      </a:lnTo>
                      <a:lnTo>
                        <a:pt x="602" y="1306"/>
                      </a:lnTo>
                      <a:lnTo>
                        <a:pt x="595" y="1321"/>
                      </a:lnTo>
                      <a:lnTo>
                        <a:pt x="574" y="1330"/>
                      </a:lnTo>
                      <a:lnTo>
                        <a:pt x="553" y="1334"/>
                      </a:lnTo>
                      <a:lnTo>
                        <a:pt x="548" y="1409"/>
                      </a:lnTo>
                      <a:lnTo>
                        <a:pt x="548" y="1492"/>
                      </a:lnTo>
                      <a:lnTo>
                        <a:pt x="549" y="1583"/>
                      </a:lnTo>
                      <a:lnTo>
                        <a:pt x="553" y="1667"/>
                      </a:lnTo>
                      <a:lnTo>
                        <a:pt x="563" y="1758"/>
                      </a:lnTo>
                      <a:lnTo>
                        <a:pt x="567" y="1850"/>
                      </a:lnTo>
                      <a:lnTo>
                        <a:pt x="571" y="1938"/>
                      </a:lnTo>
                      <a:lnTo>
                        <a:pt x="571" y="2010"/>
                      </a:lnTo>
                      <a:lnTo>
                        <a:pt x="568" y="2122"/>
                      </a:lnTo>
                      <a:lnTo>
                        <a:pt x="570" y="2192"/>
                      </a:lnTo>
                      <a:lnTo>
                        <a:pt x="567" y="2256"/>
                      </a:lnTo>
                      <a:lnTo>
                        <a:pt x="564" y="2269"/>
                      </a:lnTo>
                      <a:lnTo>
                        <a:pt x="532" y="2281"/>
                      </a:lnTo>
                      <a:lnTo>
                        <a:pt x="505" y="2298"/>
                      </a:lnTo>
                      <a:lnTo>
                        <a:pt x="481" y="2322"/>
                      </a:lnTo>
                      <a:lnTo>
                        <a:pt x="456" y="2344"/>
                      </a:lnTo>
                      <a:lnTo>
                        <a:pt x="423" y="2360"/>
                      </a:lnTo>
                      <a:lnTo>
                        <a:pt x="388" y="2371"/>
                      </a:lnTo>
                      <a:lnTo>
                        <a:pt x="359" y="2372"/>
                      </a:lnTo>
                      <a:lnTo>
                        <a:pt x="341" y="2364"/>
                      </a:lnTo>
                      <a:lnTo>
                        <a:pt x="327" y="2353"/>
                      </a:lnTo>
                      <a:lnTo>
                        <a:pt x="325" y="2338"/>
                      </a:lnTo>
                      <a:lnTo>
                        <a:pt x="332" y="2318"/>
                      </a:lnTo>
                      <a:lnTo>
                        <a:pt x="350" y="2300"/>
                      </a:lnTo>
                      <a:lnTo>
                        <a:pt x="370" y="2280"/>
                      </a:lnTo>
                      <a:lnTo>
                        <a:pt x="398" y="2254"/>
                      </a:lnTo>
                      <a:lnTo>
                        <a:pt x="420" y="2228"/>
                      </a:lnTo>
                      <a:lnTo>
                        <a:pt x="435" y="2206"/>
                      </a:lnTo>
                      <a:lnTo>
                        <a:pt x="428" y="2090"/>
                      </a:lnTo>
                      <a:lnTo>
                        <a:pt x="428" y="2007"/>
                      </a:lnTo>
                      <a:lnTo>
                        <a:pt x="421" y="1923"/>
                      </a:lnTo>
                      <a:lnTo>
                        <a:pt x="414" y="1850"/>
                      </a:lnTo>
                      <a:lnTo>
                        <a:pt x="403" y="1771"/>
                      </a:lnTo>
                      <a:lnTo>
                        <a:pt x="386" y="1691"/>
                      </a:lnTo>
                      <a:lnTo>
                        <a:pt x="372" y="1618"/>
                      </a:lnTo>
                      <a:lnTo>
                        <a:pt x="362" y="1555"/>
                      </a:lnTo>
                      <a:lnTo>
                        <a:pt x="351" y="148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>
                  <a:off x="2648" y="3096"/>
                  <a:ext cx="249" cy="668"/>
                </a:xfrm>
                <a:custGeom>
                  <a:avLst/>
                  <a:gdLst/>
                  <a:ahLst/>
                  <a:cxnLst>
                    <a:cxn ang="0">
                      <a:pos x="619" y="1022"/>
                    </a:cxn>
                    <a:cxn ang="0">
                      <a:pos x="520" y="1220"/>
                    </a:cxn>
                    <a:cxn ang="0">
                      <a:pos x="526" y="1360"/>
                    </a:cxn>
                    <a:cxn ang="0">
                      <a:pos x="540" y="1743"/>
                    </a:cxn>
                    <a:cxn ang="0">
                      <a:pos x="547" y="2024"/>
                    </a:cxn>
                    <a:cxn ang="0">
                      <a:pos x="555" y="2058"/>
                    </a:cxn>
                    <a:cxn ang="0">
                      <a:pos x="613" y="2097"/>
                    </a:cxn>
                    <a:cxn ang="0">
                      <a:pos x="676" y="2118"/>
                    </a:cxn>
                    <a:cxn ang="0">
                      <a:pos x="703" y="2143"/>
                    </a:cxn>
                    <a:cxn ang="0">
                      <a:pos x="700" y="2163"/>
                    </a:cxn>
                    <a:cxn ang="0">
                      <a:pos x="486" y="2174"/>
                    </a:cxn>
                    <a:cxn ang="0">
                      <a:pos x="451" y="2165"/>
                    </a:cxn>
                    <a:cxn ang="0">
                      <a:pos x="443" y="2124"/>
                    </a:cxn>
                    <a:cxn ang="0">
                      <a:pos x="454" y="2079"/>
                    </a:cxn>
                    <a:cxn ang="0">
                      <a:pos x="451" y="2073"/>
                    </a:cxn>
                    <a:cxn ang="0">
                      <a:pos x="443" y="2033"/>
                    </a:cxn>
                    <a:cxn ang="0">
                      <a:pos x="402" y="1809"/>
                    </a:cxn>
                    <a:cxn ang="0">
                      <a:pos x="380" y="1495"/>
                    </a:cxn>
                    <a:cxn ang="0">
                      <a:pos x="354" y="1361"/>
                    </a:cxn>
                    <a:cxn ang="0">
                      <a:pos x="326" y="1511"/>
                    </a:cxn>
                    <a:cxn ang="0">
                      <a:pos x="290" y="1783"/>
                    </a:cxn>
                    <a:cxn ang="0">
                      <a:pos x="267" y="2049"/>
                    </a:cxn>
                    <a:cxn ang="0">
                      <a:pos x="243" y="2066"/>
                    </a:cxn>
                    <a:cxn ang="0">
                      <a:pos x="249" y="2141"/>
                    </a:cxn>
                    <a:cxn ang="0">
                      <a:pos x="241" y="2189"/>
                    </a:cxn>
                    <a:cxn ang="0">
                      <a:pos x="201" y="2215"/>
                    </a:cxn>
                    <a:cxn ang="0">
                      <a:pos x="144" y="2212"/>
                    </a:cxn>
                    <a:cxn ang="0">
                      <a:pos x="125" y="2182"/>
                    </a:cxn>
                    <a:cxn ang="0">
                      <a:pos x="133" y="2131"/>
                    </a:cxn>
                    <a:cxn ang="0">
                      <a:pos x="167" y="2066"/>
                    </a:cxn>
                    <a:cxn ang="0">
                      <a:pos x="146" y="1966"/>
                    </a:cxn>
                    <a:cxn ang="0">
                      <a:pos x="147" y="1774"/>
                    </a:cxn>
                    <a:cxn ang="0">
                      <a:pos x="163" y="1602"/>
                    </a:cxn>
                    <a:cxn ang="0">
                      <a:pos x="0" y="1460"/>
                    </a:cxn>
                    <a:cxn ang="0">
                      <a:pos x="20" y="1211"/>
                    </a:cxn>
                    <a:cxn ang="0">
                      <a:pos x="110" y="1186"/>
                    </a:cxn>
                    <a:cxn ang="0">
                      <a:pos x="72" y="865"/>
                    </a:cxn>
                    <a:cxn ang="0">
                      <a:pos x="76" y="714"/>
                    </a:cxn>
                    <a:cxn ang="0">
                      <a:pos x="125" y="432"/>
                    </a:cxn>
                    <a:cxn ang="0">
                      <a:pos x="152" y="399"/>
                    </a:cxn>
                    <a:cxn ang="0">
                      <a:pos x="291" y="340"/>
                    </a:cxn>
                    <a:cxn ang="0">
                      <a:pos x="293" y="241"/>
                    </a:cxn>
                    <a:cxn ang="0">
                      <a:pos x="287" y="183"/>
                    </a:cxn>
                    <a:cxn ang="0">
                      <a:pos x="305" y="84"/>
                    </a:cxn>
                    <a:cxn ang="0">
                      <a:pos x="323" y="32"/>
                    </a:cxn>
                    <a:cxn ang="0">
                      <a:pos x="354" y="9"/>
                    </a:cxn>
                    <a:cxn ang="0">
                      <a:pos x="402" y="0"/>
                    </a:cxn>
                    <a:cxn ang="0">
                      <a:pos x="456" y="20"/>
                    </a:cxn>
                    <a:cxn ang="0">
                      <a:pos x="486" y="67"/>
                    </a:cxn>
                    <a:cxn ang="0">
                      <a:pos x="484" y="138"/>
                    </a:cxn>
                    <a:cxn ang="0">
                      <a:pos x="472" y="208"/>
                    </a:cxn>
                    <a:cxn ang="0">
                      <a:pos x="443" y="266"/>
                    </a:cxn>
                    <a:cxn ang="0">
                      <a:pos x="430" y="333"/>
                    </a:cxn>
                    <a:cxn ang="0">
                      <a:pos x="578" y="423"/>
                    </a:cxn>
                    <a:cxn ang="0">
                      <a:pos x="602" y="467"/>
                    </a:cxn>
                    <a:cxn ang="0">
                      <a:pos x="602" y="736"/>
                    </a:cxn>
                    <a:cxn ang="0">
                      <a:pos x="583" y="813"/>
                    </a:cxn>
                    <a:cxn ang="0">
                      <a:pos x="595" y="879"/>
                    </a:cxn>
                    <a:cxn ang="0">
                      <a:pos x="617" y="966"/>
                    </a:cxn>
                  </a:cxnLst>
                  <a:rect l="0" t="0" r="r" b="b"/>
                  <a:pathLst>
                    <a:path w="706" h="2215">
                      <a:moveTo>
                        <a:pt x="617" y="966"/>
                      </a:moveTo>
                      <a:lnTo>
                        <a:pt x="619" y="1022"/>
                      </a:lnTo>
                      <a:lnTo>
                        <a:pt x="631" y="1136"/>
                      </a:lnTo>
                      <a:lnTo>
                        <a:pt x="520" y="1220"/>
                      </a:lnTo>
                      <a:lnTo>
                        <a:pt x="520" y="1269"/>
                      </a:lnTo>
                      <a:lnTo>
                        <a:pt x="526" y="1360"/>
                      </a:lnTo>
                      <a:lnTo>
                        <a:pt x="534" y="1627"/>
                      </a:lnTo>
                      <a:lnTo>
                        <a:pt x="540" y="1743"/>
                      </a:lnTo>
                      <a:lnTo>
                        <a:pt x="547" y="1950"/>
                      </a:lnTo>
                      <a:lnTo>
                        <a:pt x="547" y="2024"/>
                      </a:lnTo>
                      <a:lnTo>
                        <a:pt x="549" y="2048"/>
                      </a:lnTo>
                      <a:lnTo>
                        <a:pt x="555" y="2058"/>
                      </a:lnTo>
                      <a:lnTo>
                        <a:pt x="574" y="2073"/>
                      </a:lnTo>
                      <a:lnTo>
                        <a:pt x="613" y="2097"/>
                      </a:lnTo>
                      <a:lnTo>
                        <a:pt x="660" y="2112"/>
                      </a:lnTo>
                      <a:lnTo>
                        <a:pt x="676" y="2118"/>
                      </a:lnTo>
                      <a:lnTo>
                        <a:pt x="692" y="2126"/>
                      </a:lnTo>
                      <a:lnTo>
                        <a:pt x="703" y="2143"/>
                      </a:lnTo>
                      <a:lnTo>
                        <a:pt x="706" y="2158"/>
                      </a:lnTo>
                      <a:lnTo>
                        <a:pt x="700" y="2163"/>
                      </a:lnTo>
                      <a:lnTo>
                        <a:pt x="607" y="2164"/>
                      </a:lnTo>
                      <a:lnTo>
                        <a:pt x="486" y="2174"/>
                      </a:lnTo>
                      <a:lnTo>
                        <a:pt x="464" y="2174"/>
                      </a:lnTo>
                      <a:lnTo>
                        <a:pt x="451" y="2165"/>
                      </a:lnTo>
                      <a:lnTo>
                        <a:pt x="443" y="2149"/>
                      </a:lnTo>
                      <a:lnTo>
                        <a:pt x="443" y="2124"/>
                      </a:lnTo>
                      <a:lnTo>
                        <a:pt x="451" y="2085"/>
                      </a:lnTo>
                      <a:lnTo>
                        <a:pt x="454" y="2079"/>
                      </a:lnTo>
                      <a:lnTo>
                        <a:pt x="464" y="2075"/>
                      </a:lnTo>
                      <a:lnTo>
                        <a:pt x="451" y="2073"/>
                      </a:lnTo>
                      <a:lnTo>
                        <a:pt x="447" y="2065"/>
                      </a:lnTo>
                      <a:lnTo>
                        <a:pt x="443" y="2033"/>
                      </a:lnTo>
                      <a:lnTo>
                        <a:pt x="430" y="1966"/>
                      </a:lnTo>
                      <a:lnTo>
                        <a:pt x="402" y="1809"/>
                      </a:lnTo>
                      <a:lnTo>
                        <a:pt x="395" y="1734"/>
                      </a:lnTo>
                      <a:lnTo>
                        <a:pt x="380" y="1495"/>
                      </a:lnTo>
                      <a:lnTo>
                        <a:pt x="372" y="1435"/>
                      </a:lnTo>
                      <a:lnTo>
                        <a:pt x="354" y="1361"/>
                      </a:lnTo>
                      <a:lnTo>
                        <a:pt x="340" y="1436"/>
                      </a:lnTo>
                      <a:lnTo>
                        <a:pt x="326" y="1511"/>
                      </a:lnTo>
                      <a:lnTo>
                        <a:pt x="302" y="1718"/>
                      </a:lnTo>
                      <a:lnTo>
                        <a:pt x="290" y="1783"/>
                      </a:lnTo>
                      <a:lnTo>
                        <a:pt x="267" y="2015"/>
                      </a:lnTo>
                      <a:lnTo>
                        <a:pt x="267" y="2049"/>
                      </a:lnTo>
                      <a:lnTo>
                        <a:pt x="264" y="2056"/>
                      </a:lnTo>
                      <a:lnTo>
                        <a:pt x="243" y="2066"/>
                      </a:lnTo>
                      <a:lnTo>
                        <a:pt x="247" y="2100"/>
                      </a:lnTo>
                      <a:lnTo>
                        <a:pt x="249" y="2141"/>
                      </a:lnTo>
                      <a:lnTo>
                        <a:pt x="249" y="2165"/>
                      </a:lnTo>
                      <a:lnTo>
                        <a:pt x="241" y="2189"/>
                      </a:lnTo>
                      <a:lnTo>
                        <a:pt x="226" y="2205"/>
                      </a:lnTo>
                      <a:lnTo>
                        <a:pt x="201" y="2215"/>
                      </a:lnTo>
                      <a:lnTo>
                        <a:pt x="173" y="2215"/>
                      </a:lnTo>
                      <a:lnTo>
                        <a:pt x="144" y="2212"/>
                      </a:lnTo>
                      <a:lnTo>
                        <a:pt x="131" y="2199"/>
                      </a:lnTo>
                      <a:lnTo>
                        <a:pt x="125" y="2182"/>
                      </a:lnTo>
                      <a:lnTo>
                        <a:pt x="126" y="2161"/>
                      </a:lnTo>
                      <a:lnTo>
                        <a:pt x="133" y="2131"/>
                      </a:lnTo>
                      <a:lnTo>
                        <a:pt x="152" y="2099"/>
                      </a:lnTo>
                      <a:lnTo>
                        <a:pt x="167" y="2066"/>
                      </a:lnTo>
                      <a:lnTo>
                        <a:pt x="152" y="2066"/>
                      </a:lnTo>
                      <a:lnTo>
                        <a:pt x="146" y="1966"/>
                      </a:lnTo>
                      <a:lnTo>
                        <a:pt x="144" y="1851"/>
                      </a:lnTo>
                      <a:lnTo>
                        <a:pt x="147" y="1774"/>
                      </a:lnTo>
                      <a:lnTo>
                        <a:pt x="156" y="1684"/>
                      </a:lnTo>
                      <a:lnTo>
                        <a:pt x="163" y="1602"/>
                      </a:lnTo>
                      <a:lnTo>
                        <a:pt x="173" y="1535"/>
                      </a:lnTo>
                      <a:lnTo>
                        <a:pt x="0" y="1460"/>
                      </a:lnTo>
                      <a:lnTo>
                        <a:pt x="0" y="1229"/>
                      </a:lnTo>
                      <a:lnTo>
                        <a:pt x="20" y="1211"/>
                      </a:lnTo>
                      <a:lnTo>
                        <a:pt x="101" y="1237"/>
                      </a:lnTo>
                      <a:lnTo>
                        <a:pt x="110" y="1186"/>
                      </a:lnTo>
                      <a:lnTo>
                        <a:pt x="112" y="1124"/>
                      </a:lnTo>
                      <a:lnTo>
                        <a:pt x="72" y="865"/>
                      </a:lnTo>
                      <a:lnTo>
                        <a:pt x="69" y="797"/>
                      </a:lnTo>
                      <a:lnTo>
                        <a:pt x="76" y="714"/>
                      </a:lnTo>
                      <a:lnTo>
                        <a:pt x="110" y="492"/>
                      </a:lnTo>
                      <a:lnTo>
                        <a:pt x="125" y="432"/>
                      </a:lnTo>
                      <a:lnTo>
                        <a:pt x="139" y="407"/>
                      </a:lnTo>
                      <a:lnTo>
                        <a:pt x="152" y="399"/>
                      </a:lnTo>
                      <a:lnTo>
                        <a:pt x="249" y="357"/>
                      </a:lnTo>
                      <a:lnTo>
                        <a:pt x="291" y="340"/>
                      </a:lnTo>
                      <a:lnTo>
                        <a:pt x="305" y="283"/>
                      </a:lnTo>
                      <a:lnTo>
                        <a:pt x="293" y="241"/>
                      </a:lnTo>
                      <a:lnTo>
                        <a:pt x="287" y="215"/>
                      </a:lnTo>
                      <a:lnTo>
                        <a:pt x="287" y="183"/>
                      </a:lnTo>
                      <a:lnTo>
                        <a:pt x="291" y="142"/>
                      </a:lnTo>
                      <a:lnTo>
                        <a:pt x="305" y="84"/>
                      </a:lnTo>
                      <a:lnTo>
                        <a:pt x="313" y="53"/>
                      </a:lnTo>
                      <a:lnTo>
                        <a:pt x="323" y="32"/>
                      </a:lnTo>
                      <a:lnTo>
                        <a:pt x="340" y="15"/>
                      </a:lnTo>
                      <a:lnTo>
                        <a:pt x="354" y="9"/>
                      </a:lnTo>
                      <a:lnTo>
                        <a:pt x="381" y="0"/>
                      </a:lnTo>
                      <a:lnTo>
                        <a:pt x="402" y="0"/>
                      </a:lnTo>
                      <a:lnTo>
                        <a:pt x="430" y="9"/>
                      </a:lnTo>
                      <a:lnTo>
                        <a:pt x="456" y="20"/>
                      </a:lnTo>
                      <a:lnTo>
                        <a:pt x="477" y="39"/>
                      </a:lnTo>
                      <a:lnTo>
                        <a:pt x="486" y="67"/>
                      </a:lnTo>
                      <a:lnTo>
                        <a:pt x="489" y="103"/>
                      </a:lnTo>
                      <a:lnTo>
                        <a:pt x="484" y="138"/>
                      </a:lnTo>
                      <a:lnTo>
                        <a:pt x="479" y="177"/>
                      </a:lnTo>
                      <a:lnTo>
                        <a:pt x="472" y="208"/>
                      </a:lnTo>
                      <a:lnTo>
                        <a:pt x="457" y="241"/>
                      </a:lnTo>
                      <a:lnTo>
                        <a:pt x="443" y="266"/>
                      </a:lnTo>
                      <a:lnTo>
                        <a:pt x="430" y="291"/>
                      </a:lnTo>
                      <a:lnTo>
                        <a:pt x="430" y="333"/>
                      </a:lnTo>
                      <a:lnTo>
                        <a:pt x="461" y="341"/>
                      </a:lnTo>
                      <a:lnTo>
                        <a:pt x="578" y="423"/>
                      </a:lnTo>
                      <a:lnTo>
                        <a:pt x="596" y="449"/>
                      </a:lnTo>
                      <a:lnTo>
                        <a:pt x="602" y="467"/>
                      </a:lnTo>
                      <a:lnTo>
                        <a:pt x="610" y="700"/>
                      </a:lnTo>
                      <a:lnTo>
                        <a:pt x="602" y="736"/>
                      </a:lnTo>
                      <a:lnTo>
                        <a:pt x="590" y="772"/>
                      </a:lnTo>
                      <a:lnTo>
                        <a:pt x="583" y="813"/>
                      </a:lnTo>
                      <a:lnTo>
                        <a:pt x="585" y="843"/>
                      </a:lnTo>
                      <a:lnTo>
                        <a:pt x="595" y="879"/>
                      </a:lnTo>
                      <a:lnTo>
                        <a:pt x="617" y="916"/>
                      </a:lnTo>
                      <a:lnTo>
                        <a:pt x="617" y="96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auto">
                <a:xfrm>
                  <a:off x="3162" y="3100"/>
                  <a:ext cx="223" cy="681"/>
                </a:xfrm>
                <a:custGeom>
                  <a:avLst/>
                  <a:gdLst/>
                  <a:ahLst/>
                  <a:cxnLst>
                    <a:cxn ang="0">
                      <a:pos x="72" y="1524"/>
                    </a:cxn>
                    <a:cxn ang="0">
                      <a:pos x="97" y="1617"/>
                    </a:cxn>
                    <a:cxn ang="0">
                      <a:pos x="122" y="1698"/>
                    </a:cxn>
                    <a:cxn ang="0">
                      <a:pos x="126" y="1961"/>
                    </a:cxn>
                    <a:cxn ang="0">
                      <a:pos x="122" y="2049"/>
                    </a:cxn>
                    <a:cxn ang="0">
                      <a:pos x="103" y="2089"/>
                    </a:cxn>
                    <a:cxn ang="0">
                      <a:pos x="60" y="2120"/>
                    </a:cxn>
                    <a:cxn ang="0">
                      <a:pos x="13" y="2151"/>
                    </a:cxn>
                    <a:cxn ang="0">
                      <a:pos x="0" y="2178"/>
                    </a:cxn>
                    <a:cxn ang="0">
                      <a:pos x="14" y="2202"/>
                    </a:cxn>
                    <a:cxn ang="0">
                      <a:pos x="78" y="2200"/>
                    </a:cxn>
                    <a:cxn ang="0">
                      <a:pos x="159" y="2185"/>
                    </a:cxn>
                    <a:cxn ang="0">
                      <a:pos x="222" y="2178"/>
                    </a:cxn>
                    <a:cxn ang="0">
                      <a:pos x="241" y="2114"/>
                    </a:cxn>
                    <a:cxn ang="0">
                      <a:pos x="281" y="1790"/>
                    </a:cxn>
                    <a:cxn ang="0">
                      <a:pos x="306" y="1644"/>
                    </a:cxn>
                    <a:cxn ang="0">
                      <a:pos x="338" y="1716"/>
                    </a:cxn>
                    <a:cxn ang="0">
                      <a:pos x="380" y="1932"/>
                    </a:cxn>
                    <a:cxn ang="0">
                      <a:pos x="400" y="2111"/>
                    </a:cxn>
                    <a:cxn ang="0">
                      <a:pos x="399" y="2173"/>
                    </a:cxn>
                    <a:cxn ang="0">
                      <a:pos x="394" y="2218"/>
                    </a:cxn>
                    <a:cxn ang="0">
                      <a:pos x="418" y="2255"/>
                    </a:cxn>
                    <a:cxn ang="0">
                      <a:pos x="461" y="2258"/>
                    </a:cxn>
                    <a:cxn ang="0">
                      <a:pos x="504" y="2232"/>
                    </a:cxn>
                    <a:cxn ang="0">
                      <a:pos x="530" y="2198"/>
                    </a:cxn>
                    <a:cxn ang="0">
                      <a:pos x="532" y="2143"/>
                    </a:cxn>
                    <a:cxn ang="0">
                      <a:pos x="519" y="2039"/>
                    </a:cxn>
                    <a:cxn ang="0">
                      <a:pos x="503" y="1776"/>
                    </a:cxn>
                    <a:cxn ang="0">
                      <a:pos x="491" y="1641"/>
                    </a:cxn>
                    <a:cxn ang="0">
                      <a:pos x="530" y="1564"/>
                    </a:cxn>
                    <a:cxn ang="0">
                      <a:pos x="523" y="1042"/>
                    </a:cxn>
                    <a:cxn ang="0">
                      <a:pos x="519" y="903"/>
                    </a:cxn>
                    <a:cxn ang="0">
                      <a:pos x="558" y="847"/>
                    </a:cxn>
                    <a:cxn ang="0">
                      <a:pos x="574" y="795"/>
                    </a:cxn>
                    <a:cxn ang="0">
                      <a:pos x="570" y="709"/>
                    </a:cxn>
                    <a:cxn ang="0">
                      <a:pos x="630" y="555"/>
                    </a:cxn>
                    <a:cxn ang="0">
                      <a:pos x="547" y="599"/>
                    </a:cxn>
                    <a:cxn ang="0">
                      <a:pos x="535" y="513"/>
                    </a:cxn>
                    <a:cxn ang="0">
                      <a:pos x="532" y="442"/>
                    </a:cxn>
                    <a:cxn ang="0">
                      <a:pos x="511" y="398"/>
                    </a:cxn>
                    <a:cxn ang="0">
                      <a:pos x="388" y="347"/>
                    </a:cxn>
                    <a:cxn ang="0">
                      <a:pos x="364" y="297"/>
                    </a:cxn>
                    <a:cxn ang="0">
                      <a:pos x="384" y="231"/>
                    </a:cxn>
                    <a:cxn ang="0">
                      <a:pos x="395" y="150"/>
                    </a:cxn>
                    <a:cxn ang="0">
                      <a:pos x="380" y="64"/>
                    </a:cxn>
                    <a:cxn ang="0">
                      <a:pos x="347" y="18"/>
                    </a:cxn>
                    <a:cxn ang="0">
                      <a:pos x="276" y="0"/>
                    </a:cxn>
                    <a:cxn ang="0">
                      <a:pos x="222" y="22"/>
                    </a:cxn>
                    <a:cxn ang="0">
                      <a:pos x="188" y="72"/>
                    </a:cxn>
                    <a:cxn ang="0">
                      <a:pos x="194" y="123"/>
                    </a:cxn>
                    <a:cxn ang="0">
                      <a:pos x="189" y="208"/>
                    </a:cxn>
                    <a:cxn ang="0">
                      <a:pos x="203" y="278"/>
                    </a:cxn>
                    <a:cxn ang="0">
                      <a:pos x="229" y="339"/>
                    </a:cxn>
                    <a:cxn ang="0">
                      <a:pos x="200" y="364"/>
                    </a:cxn>
                    <a:cxn ang="0">
                      <a:pos x="70" y="443"/>
                    </a:cxn>
                    <a:cxn ang="0">
                      <a:pos x="48" y="505"/>
                    </a:cxn>
                    <a:cxn ang="0">
                      <a:pos x="58" y="579"/>
                    </a:cxn>
                    <a:cxn ang="0">
                      <a:pos x="153" y="747"/>
                    </a:cxn>
                    <a:cxn ang="0">
                      <a:pos x="123" y="938"/>
                    </a:cxn>
                    <a:cxn ang="0">
                      <a:pos x="84" y="1037"/>
                    </a:cxn>
                  </a:cxnLst>
                  <a:rect l="0" t="0" r="r" b="b"/>
                  <a:pathLst>
                    <a:path w="630" h="2260">
                      <a:moveTo>
                        <a:pt x="76" y="1126"/>
                      </a:moveTo>
                      <a:lnTo>
                        <a:pt x="72" y="1524"/>
                      </a:lnTo>
                      <a:lnTo>
                        <a:pt x="69" y="1608"/>
                      </a:lnTo>
                      <a:lnTo>
                        <a:pt x="97" y="1617"/>
                      </a:lnTo>
                      <a:lnTo>
                        <a:pt x="125" y="1619"/>
                      </a:lnTo>
                      <a:lnTo>
                        <a:pt x="122" y="1698"/>
                      </a:lnTo>
                      <a:lnTo>
                        <a:pt x="122" y="1776"/>
                      </a:lnTo>
                      <a:lnTo>
                        <a:pt x="126" y="1961"/>
                      </a:lnTo>
                      <a:lnTo>
                        <a:pt x="124" y="2023"/>
                      </a:lnTo>
                      <a:lnTo>
                        <a:pt x="122" y="2049"/>
                      </a:lnTo>
                      <a:lnTo>
                        <a:pt x="116" y="2073"/>
                      </a:lnTo>
                      <a:lnTo>
                        <a:pt x="103" y="2089"/>
                      </a:lnTo>
                      <a:lnTo>
                        <a:pt x="83" y="2106"/>
                      </a:lnTo>
                      <a:lnTo>
                        <a:pt x="60" y="2120"/>
                      </a:lnTo>
                      <a:lnTo>
                        <a:pt x="31" y="2137"/>
                      </a:lnTo>
                      <a:lnTo>
                        <a:pt x="13" y="2151"/>
                      </a:lnTo>
                      <a:lnTo>
                        <a:pt x="4" y="2164"/>
                      </a:lnTo>
                      <a:lnTo>
                        <a:pt x="0" y="2178"/>
                      </a:lnTo>
                      <a:lnTo>
                        <a:pt x="3" y="2191"/>
                      </a:lnTo>
                      <a:lnTo>
                        <a:pt x="14" y="2202"/>
                      </a:lnTo>
                      <a:lnTo>
                        <a:pt x="37" y="2204"/>
                      </a:lnTo>
                      <a:lnTo>
                        <a:pt x="78" y="2200"/>
                      </a:lnTo>
                      <a:lnTo>
                        <a:pt x="116" y="2191"/>
                      </a:lnTo>
                      <a:lnTo>
                        <a:pt x="159" y="2185"/>
                      </a:lnTo>
                      <a:lnTo>
                        <a:pt x="200" y="2181"/>
                      </a:lnTo>
                      <a:lnTo>
                        <a:pt x="222" y="2178"/>
                      </a:lnTo>
                      <a:lnTo>
                        <a:pt x="235" y="2173"/>
                      </a:lnTo>
                      <a:lnTo>
                        <a:pt x="241" y="2114"/>
                      </a:lnTo>
                      <a:lnTo>
                        <a:pt x="250" y="2029"/>
                      </a:lnTo>
                      <a:lnTo>
                        <a:pt x="281" y="1790"/>
                      </a:lnTo>
                      <a:lnTo>
                        <a:pt x="290" y="1724"/>
                      </a:lnTo>
                      <a:lnTo>
                        <a:pt x="306" y="1644"/>
                      </a:lnTo>
                      <a:lnTo>
                        <a:pt x="338" y="1655"/>
                      </a:lnTo>
                      <a:lnTo>
                        <a:pt x="338" y="1716"/>
                      </a:lnTo>
                      <a:lnTo>
                        <a:pt x="349" y="1796"/>
                      </a:lnTo>
                      <a:lnTo>
                        <a:pt x="380" y="1932"/>
                      </a:lnTo>
                      <a:lnTo>
                        <a:pt x="396" y="2073"/>
                      </a:lnTo>
                      <a:lnTo>
                        <a:pt x="400" y="2111"/>
                      </a:lnTo>
                      <a:lnTo>
                        <a:pt x="408" y="2131"/>
                      </a:lnTo>
                      <a:lnTo>
                        <a:pt x="399" y="2173"/>
                      </a:lnTo>
                      <a:lnTo>
                        <a:pt x="394" y="2200"/>
                      </a:lnTo>
                      <a:lnTo>
                        <a:pt x="394" y="2218"/>
                      </a:lnTo>
                      <a:lnTo>
                        <a:pt x="405" y="2239"/>
                      </a:lnTo>
                      <a:lnTo>
                        <a:pt x="418" y="2255"/>
                      </a:lnTo>
                      <a:lnTo>
                        <a:pt x="438" y="2260"/>
                      </a:lnTo>
                      <a:lnTo>
                        <a:pt x="461" y="2258"/>
                      </a:lnTo>
                      <a:lnTo>
                        <a:pt x="484" y="2247"/>
                      </a:lnTo>
                      <a:lnTo>
                        <a:pt x="504" y="2232"/>
                      </a:lnTo>
                      <a:lnTo>
                        <a:pt x="521" y="2214"/>
                      </a:lnTo>
                      <a:lnTo>
                        <a:pt x="530" y="2198"/>
                      </a:lnTo>
                      <a:lnTo>
                        <a:pt x="534" y="2173"/>
                      </a:lnTo>
                      <a:lnTo>
                        <a:pt x="532" y="2143"/>
                      </a:lnTo>
                      <a:lnTo>
                        <a:pt x="526" y="2114"/>
                      </a:lnTo>
                      <a:lnTo>
                        <a:pt x="519" y="2039"/>
                      </a:lnTo>
                      <a:lnTo>
                        <a:pt x="509" y="1862"/>
                      </a:lnTo>
                      <a:lnTo>
                        <a:pt x="503" y="1776"/>
                      </a:lnTo>
                      <a:lnTo>
                        <a:pt x="497" y="1703"/>
                      </a:lnTo>
                      <a:lnTo>
                        <a:pt x="491" y="1641"/>
                      </a:lnTo>
                      <a:lnTo>
                        <a:pt x="532" y="1632"/>
                      </a:lnTo>
                      <a:lnTo>
                        <a:pt x="530" y="1564"/>
                      </a:lnTo>
                      <a:lnTo>
                        <a:pt x="524" y="1126"/>
                      </a:lnTo>
                      <a:lnTo>
                        <a:pt x="523" y="1042"/>
                      </a:lnTo>
                      <a:lnTo>
                        <a:pt x="520" y="951"/>
                      </a:lnTo>
                      <a:lnTo>
                        <a:pt x="519" y="903"/>
                      </a:lnTo>
                      <a:lnTo>
                        <a:pt x="538" y="878"/>
                      </a:lnTo>
                      <a:lnTo>
                        <a:pt x="558" y="847"/>
                      </a:lnTo>
                      <a:lnTo>
                        <a:pt x="569" y="822"/>
                      </a:lnTo>
                      <a:lnTo>
                        <a:pt x="574" y="795"/>
                      </a:lnTo>
                      <a:lnTo>
                        <a:pt x="577" y="764"/>
                      </a:lnTo>
                      <a:lnTo>
                        <a:pt x="570" y="709"/>
                      </a:lnTo>
                      <a:lnTo>
                        <a:pt x="564" y="661"/>
                      </a:lnTo>
                      <a:lnTo>
                        <a:pt x="630" y="555"/>
                      </a:lnTo>
                      <a:lnTo>
                        <a:pt x="602" y="513"/>
                      </a:lnTo>
                      <a:lnTo>
                        <a:pt x="547" y="599"/>
                      </a:lnTo>
                      <a:lnTo>
                        <a:pt x="542" y="561"/>
                      </a:lnTo>
                      <a:lnTo>
                        <a:pt x="535" y="513"/>
                      </a:lnTo>
                      <a:lnTo>
                        <a:pt x="534" y="470"/>
                      </a:lnTo>
                      <a:lnTo>
                        <a:pt x="532" y="442"/>
                      </a:lnTo>
                      <a:lnTo>
                        <a:pt x="526" y="417"/>
                      </a:lnTo>
                      <a:lnTo>
                        <a:pt x="511" y="398"/>
                      </a:lnTo>
                      <a:lnTo>
                        <a:pt x="490" y="387"/>
                      </a:lnTo>
                      <a:lnTo>
                        <a:pt x="388" y="347"/>
                      </a:lnTo>
                      <a:lnTo>
                        <a:pt x="367" y="339"/>
                      </a:lnTo>
                      <a:lnTo>
                        <a:pt x="364" y="297"/>
                      </a:lnTo>
                      <a:lnTo>
                        <a:pt x="370" y="266"/>
                      </a:lnTo>
                      <a:lnTo>
                        <a:pt x="384" y="231"/>
                      </a:lnTo>
                      <a:lnTo>
                        <a:pt x="393" y="195"/>
                      </a:lnTo>
                      <a:lnTo>
                        <a:pt x="395" y="150"/>
                      </a:lnTo>
                      <a:lnTo>
                        <a:pt x="390" y="97"/>
                      </a:lnTo>
                      <a:lnTo>
                        <a:pt x="380" y="64"/>
                      </a:lnTo>
                      <a:lnTo>
                        <a:pt x="366" y="34"/>
                      </a:lnTo>
                      <a:lnTo>
                        <a:pt x="347" y="18"/>
                      </a:lnTo>
                      <a:lnTo>
                        <a:pt x="309" y="4"/>
                      </a:lnTo>
                      <a:lnTo>
                        <a:pt x="276" y="0"/>
                      </a:lnTo>
                      <a:lnTo>
                        <a:pt x="244" y="4"/>
                      </a:lnTo>
                      <a:lnTo>
                        <a:pt x="222" y="22"/>
                      </a:lnTo>
                      <a:lnTo>
                        <a:pt x="207" y="40"/>
                      </a:lnTo>
                      <a:lnTo>
                        <a:pt x="188" y="72"/>
                      </a:lnTo>
                      <a:lnTo>
                        <a:pt x="173" y="104"/>
                      </a:lnTo>
                      <a:lnTo>
                        <a:pt x="194" y="123"/>
                      </a:lnTo>
                      <a:lnTo>
                        <a:pt x="192" y="164"/>
                      </a:lnTo>
                      <a:lnTo>
                        <a:pt x="189" y="208"/>
                      </a:lnTo>
                      <a:lnTo>
                        <a:pt x="195" y="247"/>
                      </a:lnTo>
                      <a:lnTo>
                        <a:pt x="203" y="278"/>
                      </a:lnTo>
                      <a:lnTo>
                        <a:pt x="211" y="302"/>
                      </a:lnTo>
                      <a:lnTo>
                        <a:pt x="229" y="339"/>
                      </a:lnTo>
                      <a:lnTo>
                        <a:pt x="229" y="347"/>
                      </a:lnTo>
                      <a:lnTo>
                        <a:pt x="200" y="364"/>
                      </a:lnTo>
                      <a:lnTo>
                        <a:pt x="90" y="422"/>
                      </a:lnTo>
                      <a:lnTo>
                        <a:pt x="70" y="443"/>
                      </a:lnTo>
                      <a:lnTo>
                        <a:pt x="57" y="470"/>
                      </a:lnTo>
                      <a:lnTo>
                        <a:pt x="48" y="505"/>
                      </a:lnTo>
                      <a:lnTo>
                        <a:pt x="42" y="549"/>
                      </a:lnTo>
                      <a:lnTo>
                        <a:pt x="58" y="579"/>
                      </a:lnTo>
                      <a:lnTo>
                        <a:pt x="142" y="704"/>
                      </a:lnTo>
                      <a:lnTo>
                        <a:pt x="153" y="747"/>
                      </a:lnTo>
                      <a:lnTo>
                        <a:pt x="159" y="819"/>
                      </a:lnTo>
                      <a:lnTo>
                        <a:pt x="123" y="938"/>
                      </a:lnTo>
                      <a:lnTo>
                        <a:pt x="84" y="984"/>
                      </a:lnTo>
                      <a:lnTo>
                        <a:pt x="84" y="1037"/>
                      </a:lnTo>
                      <a:lnTo>
                        <a:pt x="76" y="112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24" name="Freeform 22"/>
                <p:cNvSpPr>
                  <a:spLocks/>
                </p:cNvSpPr>
                <p:nvPr/>
              </p:nvSpPr>
              <p:spPr bwMode="auto">
                <a:xfrm>
                  <a:off x="2854" y="3114"/>
                  <a:ext cx="182" cy="642"/>
                </a:xfrm>
                <a:custGeom>
                  <a:avLst/>
                  <a:gdLst/>
                  <a:ahLst/>
                  <a:cxnLst>
                    <a:cxn ang="0">
                      <a:pos x="273" y="1635"/>
                    </a:cxn>
                    <a:cxn ang="0">
                      <a:pos x="276" y="1554"/>
                    </a:cxn>
                    <a:cxn ang="0">
                      <a:pos x="291" y="1439"/>
                    </a:cxn>
                    <a:cxn ang="0">
                      <a:pos x="311" y="1321"/>
                    </a:cxn>
                    <a:cxn ang="0">
                      <a:pos x="316" y="1383"/>
                    </a:cxn>
                    <a:cxn ang="0">
                      <a:pos x="333" y="1436"/>
                    </a:cxn>
                    <a:cxn ang="0">
                      <a:pos x="338" y="1487"/>
                    </a:cxn>
                    <a:cxn ang="0">
                      <a:pos x="315" y="1543"/>
                    </a:cxn>
                    <a:cxn ang="0">
                      <a:pos x="290" y="1620"/>
                    </a:cxn>
                    <a:cxn ang="0">
                      <a:pos x="270" y="1728"/>
                    </a:cxn>
                    <a:cxn ang="0">
                      <a:pos x="324" y="1961"/>
                    </a:cxn>
                    <a:cxn ang="0">
                      <a:pos x="367" y="1993"/>
                    </a:cxn>
                    <a:cxn ang="0">
                      <a:pos x="444" y="2037"/>
                    </a:cxn>
                    <a:cxn ang="0">
                      <a:pos x="456" y="2069"/>
                    </a:cxn>
                    <a:cxn ang="0">
                      <a:pos x="421" y="2077"/>
                    </a:cxn>
                    <a:cxn ang="0">
                      <a:pos x="411" y="2081"/>
                    </a:cxn>
                    <a:cxn ang="0">
                      <a:pos x="415" y="2099"/>
                    </a:cxn>
                    <a:cxn ang="0">
                      <a:pos x="388" y="2123"/>
                    </a:cxn>
                    <a:cxn ang="0">
                      <a:pos x="296" y="2134"/>
                    </a:cxn>
                    <a:cxn ang="0">
                      <a:pos x="217" y="2116"/>
                    </a:cxn>
                    <a:cxn ang="0">
                      <a:pos x="163" y="2085"/>
                    </a:cxn>
                    <a:cxn ang="0">
                      <a:pos x="161" y="2032"/>
                    </a:cxn>
                    <a:cxn ang="0">
                      <a:pos x="140" y="1768"/>
                    </a:cxn>
                    <a:cxn ang="0">
                      <a:pos x="107" y="1222"/>
                    </a:cxn>
                    <a:cxn ang="0">
                      <a:pos x="112" y="1058"/>
                    </a:cxn>
                    <a:cxn ang="0">
                      <a:pos x="123" y="957"/>
                    </a:cxn>
                    <a:cxn ang="0">
                      <a:pos x="54" y="887"/>
                    </a:cxn>
                    <a:cxn ang="0">
                      <a:pos x="12" y="823"/>
                    </a:cxn>
                    <a:cxn ang="0">
                      <a:pos x="0" y="757"/>
                    </a:cxn>
                    <a:cxn ang="0">
                      <a:pos x="68" y="467"/>
                    </a:cxn>
                    <a:cxn ang="0">
                      <a:pos x="87" y="425"/>
                    </a:cxn>
                    <a:cxn ang="0">
                      <a:pos x="123" y="393"/>
                    </a:cxn>
                    <a:cxn ang="0">
                      <a:pos x="211" y="326"/>
                    </a:cxn>
                    <a:cxn ang="0">
                      <a:pos x="228" y="277"/>
                    </a:cxn>
                    <a:cxn ang="0">
                      <a:pos x="192" y="217"/>
                    </a:cxn>
                    <a:cxn ang="0">
                      <a:pos x="173" y="144"/>
                    </a:cxn>
                    <a:cxn ang="0">
                      <a:pos x="172" y="69"/>
                    </a:cxn>
                    <a:cxn ang="0">
                      <a:pos x="196" y="23"/>
                    </a:cxn>
                    <a:cxn ang="0">
                      <a:pos x="247" y="0"/>
                    </a:cxn>
                    <a:cxn ang="0">
                      <a:pos x="294" y="9"/>
                    </a:cxn>
                    <a:cxn ang="0">
                      <a:pos x="324" y="30"/>
                    </a:cxn>
                    <a:cxn ang="0">
                      <a:pos x="338" y="60"/>
                    </a:cxn>
                    <a:cxn ang="0">
                      <a:pos x="349" y="135"/>
                    </a:cxn>
                    <a:cxn ang="0">
                      <a:pos x="353" y="202"/>
                    </a:cxn>
                    <a:cxn ang="0">
                      <a:pos x="339" y="251"/>
                    </a:cxn>
                    <a:cxn ang="0">
                      <a:pos x="339" y="318"/>
                    </a:cxn>
                    <a:cxn ang="0">
                      <a:pos x="367" y="351"/>
                    </a:cxn>
                    <a:cxn ang="0">
                      <a:pos x="462" y="416"/>
                    </a:cxn>
                    <a:cxn ang="0">
                      <a:pos x="491" y="565"/>
                    </a:cxn>
                    <a:cxn ang="0">
                      <a:pos x="505" y="661"/>
                    </a:cxn>
                    <a:cxn ang="0">
                      <a:pos x="513" y="774"/>
                    </a:cxn>
                    <a:cxn ang="0">
                      <a:pos x="505" y="913"/>
                    </a:cxn>
                    <a:cxn ang="0">
                      <a:pos x="493" y="1018"/>
                    </a:cxn>
                    <a:cxn ang="0">
                      <a:pos x="470" y="1105"/>
                    </a:cxn>
                    <a:cxn ang="0">
                      <a:pos x="457" y="1193"/>
                    </a:cxn>
                    <a:cxn ang="0">
                      <a:pos x="472" y="1491"/>
                    </a:cxn>
                    <a:cxn ang="0">
                      <a:pos x="464" y="1562"/>
                    </a:cxn>
                    <a:cxn ang="0">
                      <a:pos x="408" y="1752"/>
                    </a:cxn>
                    <a:cxn ang="0">
                      <a:pos x="367" y="1910"/>
                    </a:cxn>
                    <a:cxn ang="0">
                      <a:pos x="332" y="1927"/>
                    </a:cxn>
                  </a:cxnLst>
                  <a:rect l="0" t="0" r="r" b="b"/>
                  <a:pathLst>
                    <a:path w="513" h="2134">
                      <a:moveTo>
                        <a:pt x="270" y="1728"/>
                      </a:moveTo>
                      <a:lnTo>
                        <a:pt x="273" y="1635"/>
                      </a:lnTo>
                      <a:lnTo>
                        <a:pt x="275" y="1594"/>
                      </a:lnTo>
                      <a:lnTo>
                        <a:pt x="276" y="1554"/>
                      </a:lnTo>
                      <a:lnTo>
                        <a:pt x="284" y="1484"/>
                      </a:lnTo>
                      <a:lnTo>
                        <a:pt x="291" y="1439"/>
                      </a:lnTo>
                      <a:lnTo>
                        <a:pt x="302" y="1379"/>
                      </a:lnTo>
                      <a:lnTo>
                        <a:pt x="311" y="1321"/>
                      </a:lnTo>
                      <a:lnTo>
                        <a:pt x="314" y="1361"/>
                      </a:lnTo>
                      <a:lnTo>
                        <a:pt x="316" y="1383"/>
                      </a:lnTo>
                      <a:lnTo>
                        <a:pt x="323" y="1411"/>
                      </a:lnTo>
                      <a:lnTo>
                        <a:pt x="333" y="1436"/>
                      </a:lnTo>
                      <a:lnTo>
                        <a:pt x="339" y="1462"/>
                      </a:lnTo>
                      <a:lnTo>
                        <a:pt x="338" y="1487"/>
                      </a:lnTo>
                      <a:lnTo>
                        <a:pt x="330" y="1514"/>
                      </a:lnTo>
                      <a:lnTo>
                        <a:pt x="315" y="1543"/>
                      </a:lnTo>
                      <a:lnTo>
                        <a:pt x="304" y="1578"/>
                      </a:lnTo>
                      <a:lnTo>
                        <a:pt x="290" y="1620"/>
                      </a:lnTo>
                      <a:lnTo>
                        <a:pt x="278" y="1677"/>
                      </a:lnTo>
                      <a:lnTo>
                        <a:pt x="270" y="1728"/>
                      </a:lnTo>
                      <a:lnTo>
                        <a:pt x="332" y="1927"/>
                      </a:lnTo>
                      <a:lnTo>
                        <a:pt x="324" y="1961"/>
                      </a:lnTo>
                      <a:lnTo>
                        <a:pt x="339" y="1977"/>
                      </a:lnTo>
                      <a:lnTo>
                        <a:pt x="367" y="1993"/>
                      </a:lnTo>
                      <a:lnTo>
                        <a:pt x="429" y="2024"/>
                      </a:lnTo>
                      <a:lnTo>
                        <a:pt x="444" y="2037"/>
                      </a:lnTo>
                      <a:lnTo>
                        <a:pt x="454" y="2056"/>
                      </a:lnTo>
                      <a:lnTo>
                        <a:pt x="456" y="2069"/>
                      </a:lnTo>
                      <a:lnTo>
                        <a:pt x="448" y="2075"/>
                      </a:lnTo>
                      <a:lnTo>
                        <a:pt x="421" y="2077"/>
                      </a:lnTo>
                      <a:lnTo>
                        <a:pt x="399" y="2077"/>
                      </a:lnTo>
                      <a:lnTo>
                        <a:pt x="411" y="2081"/>
                      </a:lnTo>
                      <a:lnTo>
                        <a:pt x="415" y="2087"/>
                      </a:lnTo>
                      <a:lnTo>
                        <a:pt x="415" y="2099"/>
                      </a:lnTo>
                      <a:lnTo>
                        <a:pt x="409" y="2113"/>
                      </a:lnTo>
                      <a:lnTo>
                        <a:pt x="388" y="2123"/>
                      </a:lnTo>
                      <a:lnTo>
                        <a:pt x="350" y="2133"/>
                      </a:lnTo>
                      <a:lnTo>
                        <a:pt x="296" y="2134"/>
                      </a:lnTo>
                      <a:lnTo>
                        <a:pt x="254" y="2128"/>
                      </a:lnTo>
                      <a:lnTo>
                        <a:pt x="217" y="2116"/>
                      </a:lnTo>
                      <a:lnTo>
                        <a:pt x="186" y="2102"/>
                      </a:lnTo>
                      <a:lnTo>
                        <a:pt x="163" y="2085"/>
                      </a:lnTo>
                      <a:lnTo>
                        <a:pt x="160" y="2060"/>
                      </a:lnTo>
                      <a:lnTo>
                        <a:pt x="161" y="2032"/>
                      </a:lnTo>
                      <a:lnTo>
                        <a:pt x="145" y="1877"/>
                      </a:lnTo>
                      <a:lnTo>
                        <a:pt x="140" y="1768"/>
                      </a:lnTo>
                      <a:lnTo>
                        <a:pt x="117" y="1429"/>
                      </a:lnTo>
                      <a:lnTo>
                        <a:pt x="107" y="1222"/>
                      </a:lnTo>
                      <a:lnTo>
                        <a:pt x="108" y="1122"/>
                      </a:lnTo>
                      <a:lnTo>
                        <a:pt x="112" y="1058"/>
                      </a:lnTo>
                      <a:lnTo>
                        <a:pt x="118" y="1002"/>
                      </a:lnTo>
                      <a:lnTo>
                        <a:pt x="123" y="957"/>
                      </a:lnTo>
                      <a:lnTo>
                        <a:pt x="89" y="923"/>
                      </a:lnTo>
                      <a:lnTo>
                        <a:pt x="54" y="887"/>
                      </a:lnTo>
                      <a:lnTo>
                        <a:pt x="34" y="860"/>
                      </a:lnTo>
                      <a:lnTo>
                        <a:pt x="12" y="823"/>
                      </a:lnTo>
                      <a:lnTo>
                        <a:pt x="2" y="787"/>
                      </a:lnTo>
                      <a:lnTo>
                        <a:pt x="0" y="757"/>
                      </a:lnTo>
                      <a:lnTo>
                        <a:pt x="7" y="716"/>
                      </a:lnTo>
                      <a:lnTo>
                        <a:pt x="68" y="467"/>
                      </a:lnTo>
                      <a:lnTo>
                        <a:pt x="79" y="439"/>
                      </a:lnTo>
                      <a:lnTo>
                        <a:pt x="87" y="425"/>
                      </a:lnTo>
                      <a:lnTo>
                        <a:pt x="99" y="412"/>
                      </a:lnTo>
                      <a:lnTo>
                        <a:pt x="123" y="393"/>
                      </a:lnTo>
                      <a:lnTo>
                        <a:pt x="194" y="351"/>
                      </a:lnTo>
                      <a:lnTo>
                        <a:pt x="211" y="326"/>
                      </a:lnTo>
                      <a:lnTo>
                        <a:pt x="223" y="297"/>
                      </a:lnTo>
                      <a:lnTo>
                        <a:pt x="228" y="277"/>
                      </a:lnTo>
                      <a:lnTo>
                        <a:pt x="208" y="250"/>
                      </a:lnTo>
                      <a:lnTo>
                        <a:pt x="192" y="217"/>
                      </a:lnTo>
                      <a:lnTo>
                        <a:pt x="181" y="178"/>
                      </a:lnTo>
                      <a:lnTo>
                        <a:pt x="173" y="144"/>
                      </a:lnTo>
                      <a:lnTo>
                        <a:pt x="167" y="103"/>
                      </a:lnTo>
                      <a:lnTo>
                        <a:pt x="172" y="69"/>
                      </a:lnTo>
                      <a:lnTo>
                        <a:pt x="179" y="44"/>
                      </a:lnTo>
                      <a:lnTo>
                        <a:pt x="196" y="23"/>
                      </a:lnTo>
                      <a:lnTo>
                        <a:pt x="218" y="9"/>
                      </a:lnTo>
                      <a:lnTo>
                        <a:pt x="247" y="0"/>
                      </a:lnTo>
                      <a:lnTo>
                        <a:pt x="270" y="3"/>
                      </a:lnTo>
                      <a:lnTo>
                        <a:pt x="294" y="9"/>
                      </a:lnTo>
                      <a:lnTo>
                        <a:pt x="311" y="17"/>
                      </a:lnTo>
                      <a:lnTo>
                        <a:pt x="324" y="30"/>
                      </a:lnTo>
                      <a:lnTo>
                        <a:pt x="333" y="46"/>
                      </a:lnTo>
                      <a:lnTo>
                        <a:pt x="338" y="60"/>
                      </a:lnTo>
                      <a:lnTo>
                        <a:pt x="343" y="93"/>
                      </a:lnTo>
                      <a:lnTo>
                        <a:pt x="349" y="135"/>
                      </a:lnTo>
                      <a:lnTo>
                        <a:pt x="353" y="176"/>
                      </a:lnTo>
                      <a:lnTo>
                        <a:pt x="353" y="202"/>
                      </a:lnTo>
                      <a:lnTo>
                        <a:pt x="346" y="235"/>
                      </a:lnTo>
                      <a:lnTo>
                        <a:pt x="339" y="251"/>
                      </a:lnTo>
                      <a:lnTo>
                        <a:pt x="338" y="283"/>
                      </a:lnTo>
                      <a:lnTo>
                        <a:pt x="339" y="318"/>
                      </a:lnTo>
                      <a:lnTo>
                        <a:pt x="346" y="334"/>
                      </a:lnTo>
                      <a:lnTo>
                        <a:pt x="367" y="351"/>
                      </a:lnTo>
                      <a:lnTo>
                        <a:pt x="437" y="396"/>
                      </a:lnTo>
                      <a:lnTo>
                        <a:pt x="462" y="416"/>
                      </a:lnTo>
                      <a:lnTo>
                        <a:pt x="472" y="450"/>
                      </a:lnTo>
                      <a:lnTo>
                        <a:pt x="491" y="565"/>
                      </a:lnTo>
                      <a:lnTo>
                        <a:pt x="498" y="616"/>
                      </a:lnTo>
                      <a:lnTo>
                        <a:pt x="505" y="661"/>
                      </a:lnTo>
                      <a:lnTo>
                        <a:pt x="511" y="722"/>
                      </a:lnTo>
                      <a:lnTo>
                        <a:pt x="513" y="774"/>
                      </a:lnTo>
                      <a:lnTo>
                        <a:pt x="511" y="841"/>
                      </a:lnTo>
                      <a:lnTo>
                        <a:pt x="505" y="913"/>
                      </a:lnTo>
                      <a:lnTo>
                        <a:pt x="498" y="963"/>
                      </a:lnTo>
                      <a:lnTo>
                        <a:pt x="493" y="1018"/>
                      </a:lnTo>
                      <a:lnTo>
                        <a:pt x="483" y="1067"/>
                      </a:lnTo>
                      <a:lnTo>
                        <a:pt x="470" y="1105"/>
                      </a:lnTo>
                      <a:lnTo>
                        <a:pt x="461" y="1144"/>
                      </a:lnTo>
                      <a:lnTo>
                        <a:pt x="457" y="1193"/>
                      </a:lnTo>
                      <a:lnTo>
                        <a:pt x="469" y="1413"/>
                      </a:lnTo>
                      <a:lnTo>
                        <a:pt x="472" y="1491"/>
                      </a:lnTo>
                      <a:lnTo>
                        <a:pt x="472" y="1522"/>
                      </a:lnTo>
                      <a:lnTo>
                        <a:pt x="464" y="1562"/>
                      </a:lnTo>
                      <a:lnTo>
                        <a:pt x="448" y="1609"/>
                      </a:lnTo>
                      <a:lnTo>
                        <a:pt x="408" y="1752"/>
                      </a:lnTo>
                      <a:lnTo>
                        <a:pt x="380" y="1869"/>
                      </a:lnTo>
                      <a:lnTo>
                        <a:pt x="367" y="1910"/>
                      </a:lnTo>
                      <a:lnTo>
                        <a:pt x="350" y="1919"/>
                      </a:lnTo>
                      <a:lnTo>
                        <a:pt x="332" y="1927"/>
                      </a:lnTo>
                      <a:lnTo>
                        <a:pt x="270" y="172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25" name="Freeform 23"/>
                <p:cNvSpPr>
                  <a:spLocks/>
                </p:cNvSpPr>
                <p:nvPr/>
              </p:nvSpPr>
              <p:spPr bwMode="auto">
                <a:xfrm>
                  <a:off x="3032" y="3133"/>
                  <a:ext cx="188" cy="638"/>
                </a:xfrm>
                <a:custGeom>
                  <a:avLst/>
                  <a:gdLst/>
                  <a:ahLst/>
                  <a:cxnLst>
                    <a:cxn ang="0">
                      <a:pos x="193" y="3"/>
                    </a:cxn>
                    <a:cxn ang="0">
                      <a:pos x="224" y="24"/>
                    </a:cxn>
                    <a:cxn ang="0">
                      <a:pos x="243" y="57"/>
                    </a:cxn>
                    <a:cxn ang="0">
                      <a:pos x="262" y="99"/>
                    </a:cxn>
                    <a:cxn ang="0">
                      <a:pos x="280" y="186"/>
                    </a:cxn>
                    <a:cxn ang="0">
                      <a:pos x="265" y="265"/>
                    </a:cxn>
                    <a:cxn ang="0">
                      <a:pos x="274" y="324"/>
                    </a:cxn>
                    <a:cxn ang="0">
                      <a:pos x="349" y="374"/>
                    </a:cxn>
                    <a:cxn ang="0">
                      <a:pos x="393" y="406"/>
                    </a:cxn>
                    <a:cxn ang="0">
                      <a:pos x="524" y="622"/>
                    </a:cxn>
                    <a:cxn ang="0">
                      <a:pos x="374" y="622"/>
                    </a:cxn>
                    <a:cxn ang="0">
                      <a:pos x="368" y="743"/>
                    </a:cxn>
                    <a:cxn ang="0">
                      <a:pos x="412" y="715"/>
                    </a:cxn>
                    <a:cxn ang="0">
                      <a:pos x="397" y="657"/>
                    </a:cxn>
                    <a:cxn ang="0">
                      <a:pos x="379" y="622"/>
                    </a:cxn>
                    <a:cxn ang="0">
                      <a:pos x="532" y="670"/>
                    </a:cxn>
                    <a:cxn ang="0">
                      <a:pos x="518" y="775"/>
                    </a:cxn>
                    <a:cxn ang="0">
                      <a:pos x="418" y="987"/>
                    </a:cxn>
                    <a:cxn ang="0">
                      <a:pos x="371" y="1013"/>
                    </a:cxn>
                    <a:cxn ang="0">
                      <a:pos x="389" y="1089"/>
                    </a:cxn>
                    <a:cxn ang="0">
                      <a:pos x="338" y="1154"/>
                    </a:cxn>
                    <a:cxn ang="0">
                      <a:pos x="294" y="1627"/>
                    </a:cxn>
                    <a:cxn ang="0">
                      <a:pos x="275" y="1766"/>
                    </a:cxn>
                    <a:cxn ang="0">
                      <a:pos x="250" y="1872"/>
                    </a:cxn>
                    <a:cxn ang="0">
                      <a:pos x="269" y="1945"/>
                    </a:cxn>
                    <a:cxn ang="0">
                      <a:pos x="272" y="2010"/>
                    </a:cxn>
                    <a:cxn ang="0">
                      <a:pos x="248" y="2076"/>
                    </a:cxn>
                    <a:cxn ang="0">
                      <a:pos x="215" y="2055"/>
                    </a:cxn>
                    <a:cxn ang="0">
                      <a:pos x="177" y="2095"/>
                    </a:cxn>
                    <a:cxn ang="0">
                      <a:pos x="115" y="2117"/>
                    </a:cxn>
                    <a:cxn ang="0">
                      <a:pos x="68" y="2096"/>
                    </a:cxn>
                    <a:cxn ang="0">
                      <a:pos x="59" y="2079"/>
                    </a:cxn>
                    <a:cxn ang="0">
                      <a:pos x="35" y="2061"/>
                    </a:cxn>
                    <a:cxn ang="0">
                      <a:pos x="72" y="2020"/>
                    </a:cxn>
                    <a:cxn ang="0">
                      <a:pos x="145" y="1937"/>
                    </a:cxn>
                    <a:cxn ang="0">
                      <a:pos x="148" y="1838"/>
                    </a:cxn>
                    <a:cxn ang="0">
                      <a:pos x="97" y="1606"/>
                    </a:cxn>
                    <a:cxn ang="0">
                      <a:pos x="61" y="1586"/>
                    </a:cxn>
                    <a:cxn ang="0">
                      <a:pos x="26" y="1176"/>
                    </a:cxn>
                    <a:cxn ang="0">
                      <a:pos x="13" y="1097"/>
                    </a:cxn>
                    <a:cxn ang="0">
                      <a:pos x="56" y="955"/>
                    </a:cxn>
                    <a:cxn ang="0">
                      <a:pos x="9" y="908"/>
                    </a:cxn>
                    <a:cxn ang="0">
                      <a:pos x="6" y="780"/>
                    </a:cxn>
                    <a:cxn ang="0">
                      <a:pos x="6" y="652"/>
                    </a:cxn>
                    <a:cxn ang="0">
                      <a:pos x="3" y="524"/>
                    </a:cxn>
                    <a:cxn ang="0">
                      <a:pos x="21" y="448"/>
                    </a:cxn>
                    <a:cxn ang="0">
                      <a:pos x="44" y="411"/>
                    </a:cxn>
                    <a:cxn ang="0">
                      <a:pos x="132" y="349"/>
                    </a:cxn>
                    <a:cxn ang="0">
                      <a:pos x="153" y="315"/>
                    </a:cxn>
                    <a:cxn ang="0">
                      <a:pos x="130" y="310"/>
                    </a:cxn>
                    <a:cxn ang="0">
                      <a:pos x="110" y="295"/>
                    </a:cxn>
                    <a:cxn ang="0">
                      <a:pos x="93" y="292"/>
                    </a:cxn>
                    <a:cxn ang="0">
                      <a:pos x="75" y="264"/>
                    </a:cxn>
                    <a:cxn ang="0">
                      <a:pos x="56" y="185"/>
                    </a:cxn>
                    <a:cxn ang="0">
                      <a:pos x="52" y="96"/>
                    </a:cxn>
                    <a:cxn ang="0">
                      <a:pos x="70" y="44"/>
                    </a:cxn>
                    <a:cxn ang="0">
                      <a:pos x="93" y="27"/>
                    </a:cxn>
                    <a:cxn ang="0">
                      <a:pos x="135" y="5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532" h="2117">
                      <a:moveTo>
                        <a:pt x="178" y="0"/>
                      </a:moveTo>
                      <a:lnTo>
                        <a:pt x="193" y="3"/>
                      </a:lnTo>
                      <a:lnTo>
                        <a:pt x="217" y="12"/>
                      </a:lnTo>
                      <a:lnTo>
                        <a:pt x="224" y="24"/>
                      </a:lnTo>
                      <a:lnTo>
                        <a:pt x="233" y="33"/>
                      </a:lnTo>
                      <a:lnTo>
                        <a:pt x="243" y="57"/>
                      </a:lnTo>
                      <a:lnTo>
                        <a:pt x="256" y="79"/>
                      </a:lnTo>
                      <a:lnTo>
                        <a:pt x="262" y="99"/>
                      </a:lnTo>
                      <a:lnTo>
                        <a:pt x="275" y="149"/>
                      </a:lnTo>
                      <a:lnTo>
                        <a:pt x="280" y="186"/>
                      </a:lnTo>
                      <a:lnTo>
                        <a:pt x="278" y="233"/>
                      </a:lnTo>
                      <a:lnTo>
                        <a:pt x="265" y="265"/>
                      </a:lnTo>
                      <a:lnTo>
                        <a:pt x="257" y="296"/>
                      </a:lnTo>
                      <a:lnTo>
                        <a:pt x="274" y="324"/>
                      </a:lnTo>
                      <a:lnTo>
                        <a:pt x="307" y="347"/>
                      </a:lnTo>
                      <a:lnTo>
                        <a:pt x="349" y="374"/>
                      </a:lnTo>
                      <a:lnTo>
                        <a:pt x="379" y="393"/>
                      </a:lnTo>
                      <a:lnTo>
                        <a:pt x="393" y="406"/>
                      </a:lnTo>
                      <a:lnTo>
                        <a:pt x="523" y="613"/>
                      </a:lnTo>
                      <a:lnTo>
                        <a:pt x="524" y="622"/>
                      </a:lnTo>
                      <a:lnTo>
                        <a:pt x="379" y="622"/>
                      </a:lnTo>
                      <a:lnTo>
                        <a:pt x="374" y="622"/>
                      </a:lnTo>
                      <a:lnTo>
                        <a:pt x="371" y="700"/>
                      </a:lnTo>
                      <a:lnTo>
                        <a:pt x="368" y="743"/>
                      </a:lnTo>
                      <a:lnTo>
                        <a:pt x="403" y="749"/>
                      </a:lnTo>
                      <a:lnTo>
                        <a:pt x="412" y="715"/>
                      </a:lnTo>
                      <a:lnTo>
                        <a:pt x="412" y="685"/>
                      </a:lnTo>
                      <a:lnTo>
                        <a:pt x="397" y="657"/>
                      </a:lnTo>
                      <a:lnTo>
                        <a:pt x="389" y="637"/>
                      </a:lnTo>
                      <a:lnTo>
                        <a:pt x="379" y="622"/>
                      </a:lnTo>
                      <a:lnTo>
                        <a:pt x="524" y="622"/>
                      </a:lnTo>
                      <a:lnTo>
                        <a:pt x="532" y="670"/>
                      </a:lnTo>
                      <a:lnTo>
                        <a:pt x="528" y="720"/>
                      </a:lnTo>
                      <a:lnTo>
                        <a:pt x="518" y="775"/>
                      </a:lnTo>
                      <a:lnTo>
                        <a:pt x="450" y="917"/>
                      </a:lnTo>
                      <a:lnTo>
                        <a:pt x="418" y="987"/>
                      </a:lnTo>
                      <a:lnTo>
                        <a:pt x="394" y="1008"/>
                      </a:lnTo>
                      <a:lnTo>
                        <a:pt x="371" y="1013"/>
                      </a:lnTo>
                      <a:lnTo>
                        <a:pt x="388" y="1058"/>
                      </a:lnTo>
                      <a:lnTo>
                        <a:pt x="389" y="1089"/>
                      </a:lnTo>
                      <a:lnTo>
                        <a:pt x="372" y="1124"/>
                      </a:lnTo>
                      <a:lnTo>
                        <a:pt x="338" y="1154"/>
                      </a:lnTo>
                      <a:lnTo>
                        <a:pt x="348" y="1609"/>
                      </a:lnTo>
                      <a:lnTo>
                        <a:pt x="294" y="1627"/>
                      </a:lnTo>
                      <a:lnTo>
                        <a:pt x="287" y="1707"/>
                      </a:lnTo>
                      <a:lnTo>
                        <a:pt x="275" y="1766"/>
                      </a:lnTo>
                      <a:lnTo>
                        <a:pt x="257" y="1833"/>
                      </a:lnTo>
                      <a:lnTo>
                        <a:pt x="250" y="1872"/>
                      </a:lnTo>
                      <a:lnTo>
                        <a:pt x="255" y="1925"/>
                      </a:lnTo>
                      <a:lnTo>
                        <a:pt x="269" y="1945"/>
                      </a:lnTo>
                      <a:lnTo>
                        <a:pt x="276" y="1973"/>
                      </a:lnTo>
                      <a:lnTo>
                        <a:pt x="272" y="2010"/>
                      </a:lnTo>
                      <a:lnTo>
                        <a:pt x="264" y="2027"/>
                      </a:lnTo>
                      <a:lnTo>
                        <a:pt x="248" y="2076"/>
                      </a:lnTo>
                      <a:lnTo>
                        <a:pt x="216" y="2082"/>
                      </a:lnTo>
                      <a:lnTo>
                        <a:pt x="215" y="2055"/>
                      </a:lnTo>
                      <a:lnTo>
                        <a:pt x="195" y="2079"/>
                      </a:lnTo>
                      <a:lnTo>
                        <a:pt x="177" y="2095"/>
                      </a:lnTo>
                      <a:lnTo>
                        <a:pt x="149" y="2110"/>
                      </a:lnTo>
                      <a:lnTo>
                        <a:pt x="115" y="2117"/>
                      </a:lnTo>
                      <a:lnTo>
                        <a:pt x="77" y="2113"/>
                      </a:lnTo>
                      <a:lnTo>
                        <a:pt x="68" y="2096"/>
                      </a:lnTo>
                      <a:lnTo>
                        <a:pt x="78" y="2076"/>
                      </a:lnTo>
                      <a:lnTo>
                        <a:pt x="59" y="2079"/>
                      </a:lnTo>
                      <a:lnTo>
                        <a:pt x="36" y="2078"/>
                      </a:lnTo>
                      <a:lnTo>
                        <a:pt x="35" y="2061"/>
                      </a:lnTo>
                      <a:lnTo>
                        <a:pt x="43" y="2043"/>
                      </a:lnTo>
                      <a:lnTo>
                        <a:pt x="72" y="2020"/>
                      </a:lnTo>
                      <a:lnTo>
                        <a:pt x="120" y="1977"/>
                      </a:lnTo>
                      <a:lnTo>
                        <a:pt x="145" y="1937"/>
                      </a:lnTo>
                      <a:lnTo>
                        <a:pt x="154" y="1898"/>
                      </a:lnTo>
                      <a:lnTo>
                        <a:pt x="148" y="1838"/>
                      </a:lnTo>
                      <a:lnTo>
                        <a:pt x="106" y="1668"/>
                      </a:lnTo>
                      <a:lnTo>
                        <a:pt x="97" y="1606"/>
                      </a:lnTo>
                      <a:lnTo>
                        <a:pt x="97" y="1592"/>
                      </a:lnTo>
                      <a:lnTo>
                        <a:pt x="61" y="1586"/>
                      </a:lnTo>
                      <a:lnTo>
                        <a:pt x="40" y="1586"/>
                      </a:lnTo>
                      <a:lnTo>
                        <a:pt x="26" y="1176"/>
                      </a:lnTo>
                      <a:lnTo>
                        <a:pt x="7" y="1153"/>
                      </a:lnTo>
                      <a:lnTo>
                        <a:pt x="13" y="1097"/>
                      </a:lnTo>
                      <a:lnTo>
                        <a:pt x="33" y="1023"/>
                      </a:lnTo>
                      <a:lnTo>
                        <a:pt x="56" y="955"/>
                      </a:lnTo>
                      <a:lnTo>
                        <a:pt x="36" y="935"/>
                      </a:lnTo>
                      <a:lnTo>
                        <a:pt x="9" y="908"/>
                      </a:lnTo>
                      <a:lnTo>
                        <a:pt x="0" y="843"/>
                      </a:lnTo>
                      <a:lnTo>
                        <a:pt x="6" y="780"/>
                      </a:lnTo>
                      <a:lnTo>
                        <a:pt x="8" y="708"/>
                      </a:lnTo>
                      <a:lnTo>
                        <a:pt x="6" y="652"/>
                      </a:lnTo>
                      <a:lnTo>
                        <a:pt x="0" y="594"/>
                      </a:lnTo>
                      <a:lnTo>
                        <a:pt x="3" y="524"/>
                      </a:lnTo>
                      <a:lnTo>
                        <a:pt x="11" y="479"/>
                      </a:lnTo>
                      <a:lnTo>
                        <a:pt x="21" y="448"/>
                      </a:lnTo>
                      <a:lnTo>
                        <a:pt x="32" y="426"/>
                      </a:lnTo>
                      <a:lnTo>
                        <a:pt x="44" y="411"/>
                      </a:lnTo>
                      <a:lnTo>
                        <a:pt x="89" y="379"/>
                      </a:lnTo>
                      <a:lnTo>
                        <a:pt x="132" y="349"/>
                      </a:lnTo>
                      <a:lnTo>
                        <a:pt x="153" y="323"/>
                      </a:lnTo>
                      <a:lnTo>
                        <a:pt x="153" y="315"/>
                      </a:lnTo>
                      <a:lnTo>
                        <a:pt x="144" y="314"/>
                      </a:lnTo>
                      <a:lnTo>
                        <a:pt x="130" y="310"/>
                      </a:lnTo>
                      <a:lnTo>
                        <a:pt x="118" y="303"/>
                      </a:lnTo>
                      <a:lnTo>
                        <a:pt x="110" y="295"/>
                      </a:lnTo>
                      <a:lnTo>
                        <a:pt x="103" y="282"/>
                      </a:lnTo>
                      <a:lnTo>
                        <a:pt x="93" y="292"/>
                      </a:lnTo>
                      <a:lnTo>
                        <a:pt x="77" y="307"/>
                      </a:lnTo>
                      <a:lnTo>
                        <a:pt x="75" y="264"/>
                      </a:lnTo>
                      <a:lnTo>
                        <a:pt x="70" y="237"/>
                      </a:lnTo>
                      <a:lnTo>
                        <a:pt x="56" y="185"/>
                      </a:lnTo>
                      <a:lnTo>
                        <a:pt x="50" y="142"/>
                      </a:lnTo>
                      <a:lnTo>
                        <a:pt x="52" y="96"/>
                      </a:lnTo>
                      <a:lnTo>
                        <a:pt x="59" y="64"/>
                      </a:lnTo>
                      <a:lnTo>
                        <a:pt x="70" y="44"/>
                      </a:lnTo>
                      <a:lnTo>
                        <a:pt x="82" y="36"/>
                      </a:lnTo>
                      <a:lnTo>
                        <a:pt x="93" y="27"/>
                      </a:lnTo>
                      <a:lnTo>
                        <a:pt x="115" y="13"/>
                      </a:lnTo>
                      <a:lnTo>
                        <a:pt x="135" y="5"/>
                      </a:lnTo>
                      <a:lnTo>
                        <a:pt x="158" y="1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>
                  <a:off x="3032" y="3133"/>
                  <a:ext cx="188" cy="638"/>
                </a:xfrm>
                <a:custGeom>
                  <a:avLst/>
                  <a:gdLst/>
                  <a:ahLst/>
                  <a:cxnLst>
                    <a:cxn ang="0">
                      <a:pos x="193" y="3"/>
                    </a:cxn>
                    <a:cxn ang="0">
                      <a:pos x="224" y="24"/>
                    </a:cxn>
                    <a:cxn ang="0">
                      <a:pos x="243" y="57"/>
                    </a:cxn>
                    <a:cxn ang="0">
                      <a:pos x="262" y="99"/>
                    </a:cxn>
                    <a:cxn ang="0">
                      <a:pos x="280" y="186"/>
                    </a:cxn>
                    <a:cxn ang="0">
                      <a:pos x="265" y="265"/>
                    </a:cxn>
                    <a:cxn ang="0">
                      <a:pos x="274" y="324"/>
                    </a:cxn>
                    <a:cxn ang="0">
                      <a:pos x="349" y="374"/>
                    </a:cxn>
                    <a:cxn ang="0">
                      <a:pos x="393" y="406"/>
                    </a:cxn>
                    <a:cxn ang="0">
                      <a:pos x="532" y="670"/>
                    </a:cxn>
                    <a:cxn ang="0">
                      <a:pos x="518" y="775"/>
                    </a:cxn>
                    <a:cxn ang="0">
                      <a:pos x="418" y="987"/>
                    </a:cxn>
                    <a:cxn ang="0">
                      <a:pos x="371" y="1013"/>
                    </a:cxn>
                    <a:cxn ang="0">
                      <a:pos x="389" y="1089"/>
                    </a:cxn>
                    <a:cxn ang="0">
                      <a:pos x="338" y="1154"/>
                    </a:cxn>
                    <a:cxn ang="0">
                      <a:pos x="294" y="1627"/>
                    </a:cxn>
                    <a:cxn ang="0">
                      <a:pos x="275" y="1766"/>
                    </a:cxn>
                    <a:cxn ang="0">
                      <a:pos x="250" y="1872"/>
                    </a:cxn>
                    <a:cxn ang="0">
                      <a:pos x="269" y="1945"/>
                    </a:cxn>
                    <a:cxn ang="0">
                      <a:pos x="272" y="2010"/>
                    </a:cxn>
                    <a:cxn ang="0">
                      <a:pos x="248" y="2076"/>
                    </a:cxn>
                    <a:cxn ang="0">
                      <a:pos x="215" y="2055"/>
                    </a:cxn>
                    <a:cxn ang="0">
                      <a:pos x="177" y="2095"/>
                    </a:cxn>
                    <a:cxn ang="0">
                      <a:pos x="115" y="2117"/>
                    </a:cxn>
                    <a:cxn ang="0">
                      <a:pos x="68" y="2096"/>
                    </a:cxn>
                    <a:cxn ang="0">
                      <a:pos x="59" y="2079"/>
                    </a:cxn>
                    <a:cxn ang="0">
                      <a:pos x="35" y="2061"/>
                    </a:cxn>
                    <a:cxn ang="0">
                      <a:pos x="72" y="2020"/>
                    </a:cxn>
                    <a:cxn ang="0">
                      <a:pos x="145" y="1937"/>
                    </a:cxn>
                    <a:cxn ang="0">
                      <a:pos x="148" y="1838"/>
                    </a:cxn>
                    <a:cxn ang="0">
                      <a:pos x="97" y="1606"/>
                    </a:cxn>
                    <a:cxn ang="0">
                      <a:pos x="61" y="1586"/>
                    </a:cxn>
                    <a:cxn ang="0">
                      <a:pos x="26" y="1176"/>
                    </a:cxn>
                    <a:cxn ang="0">
                      <a:pos x="13" y="1097"/>
                    </a:cxn>
                    <a:cxn ang="0">
                      <a:pos x="56" y="955"/>
                    </a:cxn>
                    <a:cxn ang="0">
                      <a:pos x="9" y="908"/>
                    </a:cxn>
                    <a:cxn ang="0">
                      <a:pos x="6" y="780"/>
                    </a:cxn>
                    <a:cxn ang="0">
                      <a:pos x="6" y="652"/>
                    </a:cxn>
                    <a:cxn ang="0">
                      <a:pos x="3" y="524"/>
                    </a:cxn>
                    <a:cxn ang="0">
                      <a:pos x="21" y="448"/>
                    </a:cxn>
                    <a:cxn ang="0">
                      <a:pos x="44" y="411"/>
                    </a:cxn>
                    <a:cxn ang="0">
                      <a:pos x="132" y="349"/>
                    </a:cxn>
                    <a:cxn ang="0">
                      <a:pos x="153" y="315"/>
                    </a:cxn>
                    <a:cxn ang="0">
                      <a:pos x="130" y="310"/>
                    </a:cxn>
                    <a:cxn ang="0">
                      <a:pos x="110" y="295"/>
                    </a:cxn>
                    <a:cxn ang="0">
                      <a:pos x="93" y="292"/>
                    </a:cxn>
                    <a:cxn ang="0">
                      <a:pos x="75" y="264"/>
                    </a:cxn>
                    <a:cxn ang="0">
                      <a:pos x="56" y="185"/>
                    </a:cxn>
                    <a:cxn ang="0">
                      <a:pos x="52" y="96"/>
                    </a:cxn>
                    <a:cxn ang="0">
                      <a:pos x="70" y="44"/>
                    </a:cxn>
                    <a:cxn ang="0">
                      <a:pos x="93" y="27"/>
                    </a:cxn>
                    <a:cxn ang="0">
                      <a:pos x="135" y="5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532" h="2117">
                      <a:moveTo>
                        <a:pt x="178" y="0"/>
                      </a:moveTo>
                      <a:lnTo>
                        <a:pt x="193" y="3"/>
                      </a:lnTo>
                      <a:lnTo>
                        <a:pt x="217" y="12"/>
                      </a:lnTo>
                      <a:lnTo>
                        <a:pt x="224" y="24"/>
                      </a:lnTo>
                      <a:lnTo>
                        <a:pt x="233" y="33"/>
                      </a:lnTo>
                      <a:lnTo>
                        <a:pt x="243" y="57"/>
                      </a:lnTo>
                      <a:lnTo>
                        <a:pt x="256" y="79"/>
                      </a:lnTo>
                      <a:lnTo>
                        <a:pt x="262" y="99"/>
                      </a:lnTo>
                      <a:lnTo>
                        <a:pt x="275" y="149"/>
                      </a:lnTo>
                      <a:lnTo>
                        <a:pt x="280" y="186"/>
                      </a:lnTo>
                      <a:lnTo>
                        <a:pt x="278" y="233"/>
                      </a:lnTo>
                      <a:lnTo>
                        <a:pt x="265" y="265"/>
                      </a:lnTo>
                      <a:lnTo>
                        <a:pt x="257" y="296"/>
                      </a:lnTo>
                      <a:lnTo>
                        <a:pt x="274" y="324"/>
                      </a:lnTo>
                      <a:lnTo>
                        <a:pt x="307" y="347"/>
                      </a:lnTo>
                      <a:lnTo>
                        <a:pt x="349" y="374"/>
                      </a:lnTo>
                      <a:lnTo>
                        <a:pt x="379" y="393"/>
                      </a:lnTo>
                      <a:lnTo>
                        <a:pt x="393" y="406"/>
                      </a:lnTo>
                      <a:lnTo>
                        <a:pt x="523" y="613"/>
                      </a:lnTo>
                      <a:lnTo>
                        <a:pt x="532" y="670"/>
                      </a:lnTo>
                      <a:lnTo>
                        <a:pt x="528" y="720"/>
                      </a:lnTo>
                      <a:lnTo>
                        <a:pt x="518" y="775"/>
                      </a:lnTo>
                      <a:lnTo>
                        <a:pt x="450" y="917"/>
                      </a:lnTo>
                      <a:lnTo>
                        <a:pt x="418" y="987"/>
                      </a:lnTo>
                      <a:lnTo>
                        <a:pt x="394" y="1008"/>
                      </a:lnTo>
                      <a:lnTo>
                        <a:pt x="371" y="1013"/>
                      </a:lnTo>
                      <a:lnTo>
                        <a:pt x="388" y="1058"/>
                      </a:lnTo>
                      <a:lnTo>
                        <a:pt x="389" y="1089"/>
                      </a:lnTo>
                      <a:lnTo>
                        <a:pt x="372" y="1124"/>
                      </a:lnTo>
                      <a:lnTo>
                        <a:pt x="338" y="1154"/>
                      </a:lnTo>
                      <a:lnTo>
                        <a:pt x="348" y="1609"/>
                      </a:lnTo>
                      <a:lnTo>
                        <a:pt x="294" y="1627"/>
                      </a:lnTo>
                      <a:lnTo>
                        <a:pt x="287" y="1707"/>
                      </a:lnTo>
                      <a:lnTo>
                        <a:pt x="275" y="1766"/>
                      </a:lnTo>
                      <a:lnTo>
                        <a:pt x="257" y="1833"/>
                      </a:lnTo>
                      <a:lnTo>
                        <a:pt x="250" y="1872"/>
                      </a:lnTo>
                      <a:lnTo>
                        <a:pt x="255" y="1925"/>
                      </a:lnTo>
                      <a:lnTo>
                        <a:pt x="269" y="1945"/>
                      </a:lnTo>
                      <a:lnTo>
                        <a:pt x="276" y="1973"/>
                      </a:lnTo>
                      <a:lnTo>
                        <a:pt x="272" y="2010"/>
                      </a:lnTo>
                      <a:lnTo>
                        <a:pt x="264" y="2027"/>
                      </a:lnTo>
                      <a:lnTo>
                        <a:pt x="248" y="2076"/>
                      </a:lnTo>
                      <a:lnTo>
                        <a:pt x="216" y="2082"/>
                      </a:lnTo>
                      <a:lnTo>
                        <a:pt x="215" y="2055"/>
                      </a:lnTo>
                      <a:lnTo>
                        <a:pt x="195" y="2079"/>
                      </a:lnTo>
                      <a:lnTo>
                        <a:pt x="177" y="2095"/>
                      </a:lnTo>
                      <a:lnTo>
                        <a:pt x="149" y="2110"/>
                      </a:lnTo>
                      <a:lnTo>
                        <a:pt x="115" y="2117"/>
                      </a:lnTo>
                      <a:lnTo>
                        <a:pt x="77" y="2113"/>
                      </a:lnTo>
                      <a:lnTo>
                        <a:pt x="68" y="2096"/>
                      </a:lnTo>
                      <a:lnTo>
                        <a:pt x="78" y="2076"/>
                      </a:lnTo>
                      <a:lnTo>
                        <a:pt x="59" y="2079"/>
                      </a:lnTo>
                      <a:lnTo>
                        <a:pt x="36" y="2078"/>
                      </a:lnTo>
                      <a:lnTo>
                        <a:pt x="35" y="2061"/>
                      </a:lnTo>
                      <a:lnTo>
                        <a:pt x="43" y="2043"/>
                      </a:lnTo>
                      <a:lnTo>
                        <a:pt x="72" y="2020"/>
                      </a:lnTo>
                      <a:lnTo>
                        <a:pt x="120" y="1977"/>
                      </a:lnTo>
                      <a:lnTo>
                        <a:pt x="145" y="1937"/>
                      </a:lnTo>
                      <a:lnTo>
                        <a:pt x="154" y="1898"/>
                      </a:lnTo>
                      <a:lnTo>
                        <a:pt x="148" y="1838"/>
                      </a:lnTo>
                      <a:lnTo>
                        <a:pt x="106" y="1668"/>
                      </a:lnTo>
                      <a:lnTo>
                        <a:pt x="97" y="1606"/>
                      </a:lnTo>
                      <a:lnTo>
                        <a:pt x="97" y="1592"/>
                      </a:lnTo>
                      <a:lnTo>
                        <a:pt x="61" y="1586"/>
                      </a:lnTo>
                      <a:lnTo>
                        <a:pt x="40" y="1586"/>
                      </a:lnTo>
                      <a:lnTo>
                        <a:pt x="26" y="1176"/>
                      </a:lnTo>
                      <a:lnTo>
                        <a:pt x="7" y="1153"/>
                      </a:lnTo>
                      <a:lnTo>
                        <a:pt x="13" y="1097"/>
                      </a:lnTo>
                      <a:lnTo>
                        <a:pt x="33" y="1023"/>
                      </a:lnTo>
                      <a:lnTo>
                        <a:pt x="56" y="955"/>
                      </a:lnTo>
                      <a:lnTo>
                        <a:pt x="36" y="935"/>
                      </a:lnTo>
                      <a:lnTo>
                        <a:pt x="9" y="908"/>
                      </a:lnTo>
                      <a:lnTo>
                        <a:pt x="0" y="843"/>
                      </a:lnTo>
                      <a:lnTo>
                        <a:pt x="6" y="780"/>
                      </a:lnTo>
                      <a:lnTo>
                        <a:pt x="8" y="708"/>
                      </a:lnTo>
                      <a:lnTo>
                        <a:pt x="6" y="652"/>
                      </a:lnTo>
                      <a:lnTo>
                        <a:pt x="0" y="594"/>
                      </a:lnTo>
                      <a:lnTo>
                        <a:pt x="3" y="524"/>
                      </a:lnTo>
                      <a:lnTo>
                        <a:pt x="11" y="479"/>
                      </a:lnTo>
                      <a:lnTo>
                        <a:pt x="21" y="448"/>
                      </a:lnTo>
                      <a:lnTo>
                        <a:pt x="32" y="426"/>
                      </a:lnTo>
                      <a:lnTo>
                        <a:pt x="44" y="411"/>
                      </a:lnTo>
                      <a:lnTo>
                        <a:pt x="89" y="379"/>
                      </a:lnTo>
                      <a:lnTo>
                        <a:pt x="132" y="349"/>
                      </a:lnTo>
                      <a:lnTo>
                        <a:pt x="153" y="323"/>
                      </a:lnTo>
                      <a:lnTo>
                        <a:pt x="153" y="315"/>
                      </a:lnTo>
                      <a:lnTo>
                        <a:pt x="144" y="314"/>
                      </a:lnTo>
                      <a:lnTo>
                        <a:pt x="130" y="310"/>
                      </a:lnTo>
                      <a:lnTo>
                        <a:pt x="118" y="303"/>
                      </a:lnTo>
                      <a:lnTo>
                        <a:pt x="110" y="295"/>
                      </a:lnTo>
                      <a:lnTo>
                        <a:pt x="103" y="282"/>
                      </a:lnTo>
                      <a:lnTo>
                        <a:pt x="93" y="292"/>
                      </a:lnTo>
                      <a:lnTo>
                        <a:pt x="77" y="307"/>
                      </a:lnTo>
                      <a:lnTo>
                        <a:pt x="75" y="264"/>
                      </a:lnTo>
                      <a:lnTo>
                        <a:pt x="70" y="237"/>
                      </a:lnTo>
                      <a:lnTo>
                        <a:pt x="56" y="185"/>
                      </a:lnTo>
                      <a:lnTo>
                        <a:pt x="50" y="142"/>
                      </a:lnTo>
                      <a:lnTo>
                        <a:pt x="52" y="96"/>
                      </a:lnTo>
                      <a:lnTo>
                        <a:pt x="59" y="64"/>
                      </a:lnTo>
                      <a:lnTo>
                        <a:pt x="70" y="44"/>
                      </a:lnTo>
                      <a:lnTo>
                        <a:pt x="82" y="36"/>
                      </a:lnTo>
                      <a:lnTo>
                        <a:pt x="93" y="27"/>
                      </a:lnTo>
                      <a:lnTo>
                        <a:pt x="115" y="13"/>
                      </a:lnTo>
                      <a:lnTo>
                        <a:pt x="135" y="5"/>
                      </a:lnTo>
                      <a:lnTo>
                        <a:pt x="158" y="1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3163" y="3320"/>
                  <a:ext cx="15" cy="3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78"/>
                    </a:cxn>
                    <a:cxn ang="0">
                      <a:pos x="0" y="121"/>
                    </a:cxn>
                    <a:cxn ang="0">
                      <a:pos x="35" y="127"/>
                    </a:cxn>
                    <a:cxn ang="0">
                      <a:pos x="44" y="93"/>
                    </a:cxn>
                    <a:cxn ang="0">
                      <a:pos x="44" y="63"/>
                    </a:cxn>
                    <a:cxn ang="0">
                      <a:pos x="29" y="35"/>
                    </a:cxn>
                    <a:cxn ang="0">
                      <a:pos x="21" y="15"/>
                    </a:cxn>
                    <a:cxn ang="0">
                      <a:pos x="11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4" h="127">
                      <a:moveTo>
                        <a:pt x="6" y="0"/>
                      </a:moveTo>
                      <a:lnTo>
                        <a:pt x="3" y="78"/>
                      </a:lnTo>
                      <a:lnTo>
                        <a:pt x="0" y="121"/>
                      </a:lnTo>
                      <a:lnTo>
                        <a:pt x="35" y="127"/>
                      </a:lnTo>
                      <a:lnTo>
                        <a:pt x="44" y="93"/>
                      </a:lnTo>
                      <a:lnTo>
                        <a:pt x="44" y="63"/>
                      </a:lnTo>
                      <a:lnTo>
                        <a:pt x="29" y="35"/>
                      </a:lnTo>
                      <a:lnTo>
                        <a:pt x="21" y="15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auto">
                <a:xfrm>
                  <a:off x="3380" y="3119"/>
                  <a:ext cx="180" cy="671"/>
                </a:xfrm>
                <a:custGeom>
                  <a:avLst/>
                  <a:gdLst/>
                  <a:ahLst/>
                  <a:cxnLst>
                    <a:cxn ang="0">
                      <a:pos x="341" y="14"/>
                    </a:cxn>
                    <a:cxn ang="0">
                      <a:pos x="381" y="105"/>
                    </a:cxn>
                    <a:cxn ang="0">
                      <a:pos x="345" y="219"/>
                    </a:cxn>
                    <a:cxn ang="0">
                      <a:pos x="334" y="350"/>
                    </a:cxn>
                    <a:cxn ang="0">
                      <a:pos x="395" y="356"/>
                    </a:cxn>
                    <a:cxn ang="0">
                      <a:pos x="462" y="420"/>
                    </a:cxn>
                    <a:cxn ang="0">
                      <a:pos x="469" y="523"/>
                    </a:cxn>
                    <a:cxn ang="0">
                      <a:pos x="465" y="651"/>
                    </a:cxn>
                    <a:cxn ang="0">
                      <a:pos x="415" y="766"/>
                    </a:cxn>
                    <a:cxn ang="0">
                      <a:pos x="413" y="915"/>
                    </a:cxn>
                    <a:cxn ang="0">
                      <a:pos x="385" y="919"/>
                    </a:cxn>
                    <a:cxn ang="0">
                      <a:pos x="368" y="848"/>
                    </a:cxn>
                    <a:cxn ang="0">
                      <a:pos x="385" y="764"/>
                    </a:cxn>
                    <a:cxn ang="0">
                      <a:pos x="412" y="651"/>
                    </a:cxn>
                    <a:cxn ang="0">
                      <a:pos x="466" y="814"/>
                    </a:cxn>
                    <a:cxn ang="0">
                      <a:pos x="467" y="978"/>
                    </a:cxn>
                    <a:cxn ang="0">
                      <a:pos x="376" y="1187"/>
                    </a:cxn>
                    <a:cxn ang="0">
                      <a:pos x="147" y="1405"/>
                    </a:cxn>
                    <a:cxn ang="0">
                      <a:pos x="120" y="1498"/>
                    </a:cxn>
                    <a:cxn ang="0">
                      <a:pos x="147" y="1569"/>
                    </a:cxn>
                    <a:cxn ang="0">
                      <a:pos x="172" y="1692"/>
                    </a:cxn>
                    <a:cxn ang="0">
                      <a:pos x="176" y="1871"/>
                    </a:cxn>
                    <a:cxn ang="0">
                      <a:pos x="214" y="2046"/>
                    </a:cxn>
                    <a:cxn ang="0">
                      <a:pos x="244" y="2013"/>
                    </a:cxn>
                    <a:cxn ang="0">
                      <a:pos x="242" y="1870"/>
                    </a:cxn>
                    <a:cxn ang="0">
                      <a:pos x="245" y="1661"/>
                    </a:cxn>
                    <a:cxn ang="0">
                      <a:pos x="237" y="1567"/>
                    </a:cxn>
                    <a:cxn ang="0">
                      <a:pos x="224" y="1443"/>
                    </a:cxn>
                    <a:cxn ang="0">
                      <a:pos x="338" y="1405"/>
                    </a:cxn>
                    <a:cxn ang="0">
                      <a:pos x="337" y="1530"/>
                    </a:cxn>
                    <a:cxn ang="0">
                      <a:pos x="344" y="1709"/>
                    </a:cxn>
                    <a:cxn ang="0">
                      <a:pos x="309" y="1964"/>
                    </a:cxn>
                    <a:cxn ang="0">
                      <a:pos x="311" y="2140"/>
                    </a:cxn>
                    <a:cxn ang="0">
                      <a:pos x="236" y="2205"/>
                    </a:cxn>
                    <a:cxn ang="0">
                      <a:pos x="141" y="2219"/>
                    </a:cxn>
                    <a:cxn ang="0">
                      <a:pos x="124" y="2186"/>
                    </a:cxn>
                    <a:cxn ang="0">
                      <a:pos x="153" y="2142"/>
                    </a:cxn>
                    <a:cxn ang="0">
                      <a:pos x="47" y="2176"/>
                    </a:cxn>
                    <a:cxn ang="0">
                      <a:pos x="9" y="2147"/>
                    </a:cxn>
                    <a:cxn ang="0">
                      <a:pos x="74" y="2095"/>
                    </a:cxn>
                    <a:cxn ang="0">
                      <a:pos x="130" y="2003"/>
                    </a:cxn>
                    <a:cxn ang="0">
                      <a:pos x="84" y="1776"/>
                    </a:cxn>
                    <a:cxn ang="0">
                      <a:pos x="13" y="1545"/>
                    </a:cxn>
                    <a:cxn ang="0">
                      <a:pos x="6" y="1420"/>
                    </a:cxn>
                    <a:cxn ang="0">
                      <a:pos x="57" y="1107"/>
                    </a:cxn>
                    <a:cxn ang="0">
                      <a:pos x="107" y="826"/>
                    </a:cxn>
                    <a:cxn ang="0">
                      <a:pos x="44" y="787"/>
                    </a:cxn>
                    <a:cxn ang="0">
                      <a:pos x="74" y="618"/>
                    </a:cxn>
                    <a:cxn ang="0">
                      <a:pos x="104" y="475"/>
                    </a:cxn>
                    <a:cxn ang="0">
                      <a:pos x="144" y="392"/>
                    </a:cxn>
                    <a:cxn ang="0">
                      <a:pos x="225" y="335"/>
                    </a:cxn>
                    <a:cxn ang="0">
                      <a:pos x="202" y="276"/>
                    </a:cxn>
                    <a:cxn ang="0">
                      <a:pos x="190" y="189"/>
                    </a:cxn>
                    <a:cxn ang="0">
                      <a:pos x="173" y="146"/>
                    </a:cxn>
                    <a:cxn ang="0">
                      <a:pos x="176" y="70"/>
                    </a:cxn>
                    <a:cxn ang="0">
                      <a:pos x="242" y="8"/>
                    </a:cxn>
                  </a:cxnLst>
                  <a:rect l="0" t="0" r="r" b="b"/>
                  <a:pathLst>
                    <a:path w="509" h="2226">
                      <a:moveTo>
                        <a:pt x="270" y="1"/>
                      </a:moveTo>
                      <a:lnTo>
                        <a:pt x="314" y="0"/>
                      </a:lnTo>
                      <a:lnTo>
                        <a:pt x="341" y="14"/>
                      </a:lnTo>
                      <a:lnTo>
                        <a:pt x="368" y="38"/>
                      </a:lnTo>
                      <a:lnTo>
                        <a:pt x="380" y="74"/>
                      </a:lnTo>
                      <a:lnTo>
                        <a:pt x="381" y="105"/>
                      </a:lnTo>
                      <a:lnTo>
                        <a:pt x="377" y="139"/>
                      </a:lnTo>
                      <a:lnTo>
                        <a:pt x="363" y="179"/>
                      </a:lnTo>
                      <a:lnTo>
                        <a:pt x="345" y="219"/>
                      </a:lnTo>
                      <a:lnTo>
                        <a:pt x="328" y="274"/>
                      </a:lnTo>
                      <a:lnTo>
                        <a:pt x="327" y="309"/>
                      </a:lnTo>
                      <a:lnTo>
                        <a:pt x="334" y="350"/>
                      </a:lnTo>
                      <a:lnTo>
                        <a:pt x="353" y="349"/>
                      </a:lnTo>
                      <a:lnTo>
                        <a:pt x="367" y="349"/>
                      </a:lnTo>
                      <a:lnTo>
                        <a:pt x="395" y="356"/>
                      </a:lnTo>
                      <a:lnTo>
                        <a:pt x="419" y="367"/>
                      </a:lnTo>
                      <a:lnTo>
                        <a:pt x="444" y="392"/>
                      </a:lnTo>
                      <a:lnTo>
                        <a:pt x="462" y="420"/>
                      </a:lnTo>
                      <a:lnTo>
                        <a:pt x="472" y="445"/>
                      </a:lnTo>
                      <a:lnTo>
                        <a:pt x="474" y="481"/>
                      </a:lnTo>
                      <a:lnTo>
                        <a:pt x="469" y="523"/>
                      </a:lnTo>
                      <a:lnTo>
                        <a:pt x="463" y="559"/>
                      </a:lnTo>
                      <a:lnTo>
                        <a:pt x="462" y="596"/>
                      </a:lnTo>
                      <a:lnTo>
                        <a:pt x="465" y="651"/>
                      </a:lnTo>
                      <a:lnTo>
                        <a:pt x="412" y="651"/>
                      </a:lnTo>
                      <a:lnTo>
                        <a:pt x="416" y="703"/>
                      </a:lnTo>
                      <a:lnTo>
                        <a:pt x="415" y="766"/>
                      </a:lnTo>
                      <a:lnTo>
                        <a:pt x="413" y="826"/>
                      </a:lnTo>
                      <a:lnTo>
                        <a:pt x="415" y="874"/>
                      </a:lnTo>
                      <a:lnTo>
                        <a:pt x="413" y="915"/>
                      </a:lnTo>
                      <a:lnTo>
                        <a:pt x="413" y="962"/>
                      </a:lnTo>
                      <a:lnTo>
                        <a:pt x="385" y="975"/>
                      </a:lnTo>
                      <a:lnTo>
                        <a:pt x="385" y="919"/>
                      </a:lnTo>
                      <a:lnTo>
                        <a:pt x="383" y="896"/>
                      </a:lnTo>
                      <a:lnTo>
                        <a:pt x="377" y="871"/>
                      </a:lnTo>
                      <a:lnTo>
                        <a:pt x="368" y="848"/>
                      </a:lnTo>
                      <a:lnTo>
                        <a:pt x="357" y="826"/>
                      </a:lnTo>
                      <a:lnTo>
                        <a:pt x="371" y="797"/>
                      </a:lnTo>
                      <a:lnTo>
                        <a:pt x="385" y="764"/>
                      </a:lnTo>
                      <a:lnTo>
                        <a:pt x="398" y="726"/>
                      </a:lnTo>
                      <a:lnTo>
                        <a:pt x="406" y="693"/>
                      </a:lnTo>
                      <a:lnTo>
                        <a:pt x="412" y="651"/>
                      </a:lnTo>
                      <a:lnTo>
                        <a:pt x="465" y="651"/>
                      </a:lnTo>
                      <a:lnTo>
                        <a:pt x="467" y="723"/>
                      </a:lnTo>
                      <a:lnTo>
                        <a:pt x="466" y="814"/>
                      </a:lnTo>
                      <a:lnTo>
                        <a:pt x="466" y="888"/>
                      </a:lnTo>
                      <a:lnTo>
                        <a:pt x="468" y="936"/>
                      </a:lnTo>
                      <a:lnTo>
                        <a:pt x="467" y="978"/>
                      </a:lnTo>
                      <a:lnTo>
                        <a:pt x="502" y="964"/>
                      </a:lnTo>
                      <a:lnTo>
                        <a:pt x="509" y="1146"/>
                      </a:lnTo>
                      <a:lnTo>
                        <a:pt x="376" y="1187"/>
                      </a:lnTo>
                      <a:lnTo>
                        <a:pt x="363" y="1276"/>
                      </a:lnTo>
                      <a:lnTo>
                        <a:pt x="338" y="1405"/>
                      </a:lnTo>
                      <a:lnTo>
                        <a:pt x="147" y="1405"/>
                      </a:lnTo>
                      <a:lnTo>
                        <a:pt x="138" y="1436"/>
                      </a:lnTo>
                      <a:lnTo>
                        <a:pt x="129" y="1466"/>
                      </a:lnTo>
                      <a:lnTo>
                        <a:pt x="120" y="1498"/>
                      </a:lnTo>
                      <a:lnTo>
                        <a:pt x="120" y="1511"/>
                      </a:lnTo>
                      <a:lnTo>
                        <a:pt x="133" y="1539"/>
                      </a:lnTo>
                      <a:lnTo>
                        <a:pt x="147" y="1569"/>
                      </a:lnTo>
                      <a:lnTo>
                        <a:pt x="160" y="1607"/>
                      </a:lnTo>
                      <a:lnTo>
                        <a:pt x="168" y="1643"/>
                      </a:lnTo>
                      <a:lnTo>
                        <a:pt x="172" y="1692"/>
                      </a:lnTo>
                      <a:lnTo>
                        <a:pt x="172" y="1741"/>
                      </a:lnTo>
                      <a:lnTo>
                        <a:pt x="173" y="1811"/>
                      </a:lnTo>
                      <a:lnTo>
                        <a:pt x="176" y="1871"/>
                      </a:lnTo>
                      <a:lnTo>
                        <a:pt x="186" y="1940"/>
                      </a:lnTo>
                      <a:lnTo>
                        <a:pt x="203" y="2013"/>
                      </a:lnTo>
                      <a:lnTo>
                        <a:pt x="214" y="2046"/>
                      </a:lnTo>
                      <a:lnTo>
                        <a:pt x="223" y="2069"/>
                      </a:lnTo>
                      <a:lnTo>
                        <a:pt x="236" y="2042"/>
                      </a:lnTo>
                      <a:lnTo>
                        <a:pt x="244" y="2013"/>
                      </a:lnTo>
                      <a:lnTo>
                        <a:pt x="249" y="1978"/>
                      </a:lnTo>
                      <a:lnTo>
                        <a:pt x="244" y="1928"/>
                      </a:lnTo>
                      <a:lnTo>
                        <a:pt x="242" y="1870"/>
                      </a:lnTo>
                      <a:lnTo>
                        <a:pt x="240" y="1801"/>
                      </a:lnTo>
                      <a:lnTo>
                        <a:pt x="242" y="1728"/>
                      </a:lnTo>
                      <a:lnTo>
                        <a:pt x="245" y="1661"/>
                      </a:lnTo>
                      <a:lnTo>
                        <a:pt x="250" y="1617"/>
                      </a:lnTo>
                      <a:lnTo>
                        <a:pt x="246" y="1597"/>
                      </a:lnTo>
                      <a:lnTo>
                        <a:pt x="237" y="1567"/>
                      </a:lnTo>
                      <a:lnTo>
                        <a:pt x="227" y="1528"/>
                      </a:lnTo>
                      <a:lnTo>
                        <a:pt x="223" y="1483"/>
                      </a:lnTo>
                      <a:lnTo>
                        <a:pt x="224" y="1443"/>
                      </a:lnTo>
                      <a:lnTo>
                        <a:pt x="230" y="1414"/>
                      </a:lnTo>
                      <a:lnTo>
                        <a:pt x="147" y="1405"/>
                      </a:lnTo>
                      <a:lnTo>
                        <a:pt x="338" y="1405"/>
                      </a:lnTo>
                      <a:lnTo>
                        <a:pt x="335" y="1424"/>
                      </a:lnTo>
                      <a:lnTo>
                        <a:pt x="330" y="1481"/>
                      </a:lnTo>
                      <a:lnTo>
                        <a:pt x="337" y="1530"/>
                      </a:lnTo>
                      <a:lnTo>
                        <a:pt x="350" y="1581"/>
                      </a:lnTo>
                      <a:lnTo>
                        <a:pt x="350" y="1622"/>
                      </a:lnTo>
                      <a:lnTo>
                        <a:pt x="344" y="1709"/>
                      </a:lnTo>
                      <a:lnTo>
                        <a:pt x="336" y="1785"/>
                      </a:lnTo>
                      <a:lnTo>
                        <a:pt x="318" y="1906"/>
                      </a:lnTo>
                      <a:lnTo>
                        <a:pt x="309" y="1964"/>
                      </a:lnTo>
                      <a:lnTo>
                        <a:pt x="303" y="2048"/>
                      </a:lnTo>
                      <a:lnTo>
                        <a:pt x="313" y="2129"/>
                      </a:lnTo>
                      <a:lnTo>
                        <a:pt x="311" y="2140"/>
                      </a:lnTo>
                      <a:lnTo>
                        <a:pt x="296" y="2148"/>
                      </a:lnTo>
                      <a:lnTo>
                        <a:pt x="254" y="2188"/>
                      </a:lnTo>
                      <a:lnTo>
                        <a:pt x="236" y="2205"/>
                      </a:lnTo>
                      <a:lnTo>
                        <a:pt x="216" y="2220"/>
                      </a:lnTo>
                      <a:lnTo>
                        <a:pt x="181" y="2226"/>
                      </a:lnTo>
                      <a:lnTo>
                        <a:pt x="141" y="2219"/>
                      </a:lnTo>
                      <a:lnTo>
                        <a:pt x="130" y="2211"/>
                      </a:lnTo>
                      <a:lnTo>
                        <a:pt x="126" y="2200"/>
                      </a:lnTo>
                      <a:lnTo>
                        <a:pt x="124" y="2186"/>
                      </a:lnTo>
                      <a:lnTo>
                        <a:pt x="137" y="2172"/>
                      </a:lnTo>
                      <a:lnTo>
                        <a:pt x="180" y="2128"/>
                      </a:lnTo>
                      <a:lnTo>
                        <a:pt x="153" y="2142"/>
                      </a:lnTo>
                      <a:lnTo>
                        <a:pt x="117" y="2160"/>
                      </a:lnTo>
                      <a:lnTo>
                        <a:pt x="84" y="2172"/>
                      </a:lnTo>
                      <a:lnTo>
                        <a:pt x="47" y="2176"/>
                      </a:lnTo>
                      <a:lnTo>
                        <a:pt x="28" y="2176"/>
                      </a:lnTo>
                      <a:lnTo>
                        <a:pt x="13" y="2164"/>
                      </a:lnTo>
                      <a:lnTo>
                        <a:pt x="9" y="2147"/>
                      </a:lnTo>
                      <a:lnTo>
                        <a:pt x="17" y="2131"/>
                      </a:lnTo>
                      <a:lnTo>
                        <a:pt x="26" y="2123"/>
                      </a:lnTo>
                      <a:lnTo>
                        <a:pt x="74" y="2095"/>
                      </a:lnTo>
                      <a:lnTo>
                        <a:pt x="101" y="2069"/>
                      </a:lnTo>
                      <a:lnTo>
                        <a:pt x="126" y="2030"/>
                      </a:lnTo>
                      <a:lnTo>
                        <a:pt x="130" y="2003"/>
                      </a:lnTo>
                      <a:lnTo>
                        <a:pt x="128" y="1969"/>
                      </a:lnTo>
                      <a:lnTo>
                        <a:pt x="122" y="1937"/>
                      </a:lnTo>
                      <a:lnTo>
                        <a:pt x="84" y="1776"/>
                      </a:lnTo>
                      <a:lnTo>
                        <a:pt x="50" y="1663"/>
                      </a:lnTo>
                      <a:lnTo>
                        <a:pt x="29" y="1576"/>
                      </a:lnTo>
                      <a:lnTo>
                        <a:pt x="13" y="1545"/>
                      </a:lnTo>
                      <a:lnTo>
                        <a:pt x="0" y="1497"/>
                      </a:lnTo>
                      <a:lnTo>
                        <a:pt x="1" y="1452"/>
                      </a:lnTo>
                      <a:lnTo>
                        <a:pt x="6" y="1420"/>
                      </a:lnTo>
                      <a:lnTo>
                        <a:pt x="22" y="1262"/>
                      </a:lnTo>
                      <a:lnTo>
                        <a:pt x="36" y="1184"/>
                      </a:lnTo>
                      <a:lnTo>
                        <a:pt x="57" y="1107"/>
                      </a:lnTo>
                      <a:lnTo>
                        <a:pt x="83" y="986"/>
                      </a:lnTo>
                      <a:lnTo>
                        <a:pt x="96" y="899"/>
                      </a:lnTo>
                      <a:lnTo>
                        <a:pt x="107" y="826"/>
                      </a:lnTo>
                      <a:lnTo>
                        <a:pt x="78" y="819"/>
                      </a:lnTo>
                      <a:lnTo>
                        <a:pt x="50" y="806"/>
                      </a:lnTo>
                      <a:lnTo>
                        <a:pt x="44" y="787"/>
                      </a:lnTo>
                      <a:lnTo>
                        <a:pt x="43" y="758"/>
                      </a:lnTo>
                      <a:lnTo>
                        <a:pt x="45" y="729"/>
                      </a:lnTo>
                      <a:lnTo>
                        <a:pt x="74" y="618"/>
                      </a:lnTo>
                      <a:lnTo>
                        <a:pt x="94" y="573"/>
                      </a:lnTo>
                      <a:lnTo>
                        <a:pt x="95" y="557"/>
                      </a:lnTo>
                      <a:lnTo>
                        <a:pt x="104" y="475"/>
                      </a:lnTo>
                      <a:lnTo>
                        <a:pt x="113" y="438"/>
                      </a:lnTo>
                      <a:lnTo>
                        <a:pt x="126" y="412"/>
                      </a:lnTo>
                      <a:lnTo>
                        <a:pt x="144" y="392"/>
                      </a:lnTo>
                      <a:lnTo>
                        <a:pt x="167" y="377"/>
                      </a:lnTo>
                      <a:lnTo>
                        <a:pt x="218" y="359"/>
                      </a:lnTo>
                      <a:lnTo>
                        <a:pt x="225" y="335"/>
                      </a:lnTo>
                      <a:lnTo>
                        <a:pt x="224" y="309"/>
                      </a:lnTo>
                      <a:lnTo>
                        <a:pt x="213" y="292"/>
                      </a:lnTo>
                      <a:lnTo>
                        <a:pt x="202" y="276"/>
                      </a:lnTo>
                      <a:lnTo>
                        <a:pt x="194" y="244"/>
                      </a:lnTo>
                      <a:lnTo>
                        <a:pt x="192" y="223"/>
                      </a:lnTo>
                      <a:lnTo>
                        <a:pt x="190" y="189"/>
                      </a:lnTo>
                      <a:lnTo>
                        <a:pt x="190" y="177"/>
                      </a:lnTo>
                      <a:lnTo>
                        <a:pt x="180" y="161"/>
                      </a:lnTo>
                      <a:lnTo>
                        <a:pt x="173" y="146"/>
                      </a:lnTo>
                      <a:lnTo>
                        <a:pt x="168" y="127"/>
                      </a:lnTo>
                      <a:lnTo>
                        <a:pt x="168" y="102"/>
                      </a:lnTo>
                      <a:lnTo>
                        <a:pt x="176" y="70"/>
                      </a:lnTo>
                      <a:lnTo>
                        <a:pt x="190" y="43"/>
                      </a:lnTo>
                      <a:lnTo>
                        <a:pt x="209" y="24"/>
                      </a:lnTo>
                      <a:lnTo>
                        <a:pt x="242" y="8"/>
                      </a:lnTo>
                      <a:lnTo>
                        <a:pt x="253" y="6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29" name="Freeform 27"/>
                <p:cNvSpPr>
                  <a:spLocks/>
                </p:cNvSpPr>
                <p:nvPr/>
              </p:nvSpPr>
              <p:spPr bwMode="auto">
                <a:xfrm>
                  <a:off x="3380" y="3119"/>
                  <a:ext cx="180" cy="671"/>
                </a:xfrm>
                <a:custGeom>
                  <a:avLst/>
                  <a:gdLst/>
                  <a:ahLst/>
                  <a:cxnLst>
                    <a:cxn ang="0">
                      <a:pos x="314" y="0"/>
                    </a:cxn>
                    <a:cxn ang="0">
                      <a:pos x="368" y="38"/>
                    </a:cxn>
                    <a:cxn ang="0">
                      <a:pos x="381" y="105"/>
                    </a:cxn>
                    <a:cxn ang="0">
                      <a:pos x="363" y="179"/>
                    </a:cxn>
                    <a:cxn ang="0">
                      <a:pos x="328" y="274"/>
                    </a:cxn>
                    <a:cxn ang="0">
                      <a:pos x="334" y="350"/>
                    </a:cxn>
                    <a:cxn ang="0">
                      <a:pos x="367" y="349"/>
                    </a:cxn>
                    <a:cxn ang="0">
                      <a:pos x="419" y="367"/>
                    </a:cxn>
                    <a:cxn ang="0">
                      <a:pos x="462" y="420"/>
                    </a:cxn>
                    <a:cxn ang="0">
                      <a:pos x="474" y="481"/>
                    </a:cxn>
                    <a:cxn ang="0">
                      <a:pos x="463" y="559"/>
                    </a:cxn>
                    <a:cxn ang="0">
                      <a:pos x="467" y="723"/>
                    </a:cxn>
                    <a:cxn ang="0">
                      <a:pos x="466" y="888"/>
                    </a:cxn>
                    <a:cxn ang="0">
                      <a:pos x="467" y="978"/>
                    </a:cxn>
                    <a:cxn ang="0">
                      <a:pos x="509" y="1146"/>
                    </a:cxn>
                    <a:cxn ang="0">
                      <a:pos x="363" y="1276"/>
                    </a:cxn>
                    <a:cxn ang="0">
                      <a:pos x="330" y="1481"/>
                    </a:cxn>
                    <a:cxn ang="0">
                      <a:pos x="350" y="1581"/>
                    </a:cxn>
                    <a:cxn ang="0">
                      <a:pos x="344" y="1709"/>
                    </a:cxn>
                    <a:cxn ang="0">
                      <a:pos x="318" y="1906"/>
                    </a:cxn>
                    <a:cxn ang="0">
                      <a:pos x="303" y="2048"/>
                    </a:cxn>
                    <a:cxn ang="0">
                      <a:pos x="311" y="2140"/>
                    </a:cxn>
                    <a:cxn ang="0">
                      <a:pos x="254" y="2188"/>
                    </a:cxn>
                    <a:cxn ang="0">
                      <a:pos x="216" y="2220"/>
                    </a:cxn>
                    <a:cxn ang="0">
                      <a:pos x="141" y="2219"/>
                    </a:cxn>
                    <a:cxn ang="0">
                      <a:pos x="126" y="2200"/>
                    </a:cxn>
                    <a:cxn ang="0">
                      <a:pos x="137" y="2172"/>
                    </a:cxn>
                    <a:cxn ang="0">
                      <a:pos x="153" y="2142"/>
                    </a:cxn>
                    <a:cxn ang="0">
                      <a:pos x="84" y="2172"/>
                    </a:cxn>
                    <a:cxn ang="0">
                      <a:pos x="28" y="2176"/>
                    </a:cxn>
                    <a:cxn ang="0">
                      <a:pos x="9" y="2147"/>
                    </a:cxn>
                    <a:cxn ang="0">
                      <a:pos x="26" y="2123"/>
                    </a:cxn>
                    <a:cxn ang="0">
                      <a:pos x="101" y="2069"/>
                    </a:cxn>
                    <a:cxn ang="0">
                      <a:pos x="130" y="2003"/>
                    </a:cxn>
                    <a:cxn ang="0">
                      <a:pos x="122" y="1937"/>
                    </a:cxn>
                    <a:cxn ang="0">
                      <a:pos x="50" y="1663"/>
                    </a:cxn>
                    <a:cxn ang="0">
                      <a:pos x="13" y="1545"/>
                    </a:cxn>
                    <a:cxn ang="0">
                      <a:pos x="1" y="1452"/>
                    </a:cxn>
                    <a:cxn ang="0">
                      <a:pos x="22" y="1262"/>
                    </a:cxn>
                    <a:cxn ang="0">
                      <a:pos x="57" y="1107"/>
                    </a:cxn>
                    <a:cxn ang="0">
                      <a:pos x="96" y="899"/>
                    </a:cxn>
                    <a:cxn ang="0">
                      <a:pos x="78" y="819"/>
                    </a:cxn>
                    <a:cxn ang="0">
                      <a:pos x="44" y="787"/>
                    </a:cxn>
                    <a:cxn ang="0">
                      <a:pos x="45" y="729"/>
                    </a:cxn>
                    <a:cxn ang="0">
                      <a:pos x="94" y="573"/>
                    </a:cxn>
                    <a:cxn ang="0">
                      <a:pos x="104" y="475"/>
                    </a:cxn>
                    <a:cxn ang="0">
                      <a:pos x="126" y="412"/>
                    </a:cxn>
                    <a:cxn ang="0">
                      <a:pos x="167" y="377"/>
                    </a:cxn>
                    <a:cxn ang="0">
                      <a:pos x="225" y="335"/>
                    </a:cxn>
                    <a:cxn ang="0">
                      <a:pos x="213" y="292"/>
                    </a:cxn>
                    <a:cxn ang="0">
                      <a:pos x="194" y="244"/>
                    </a:cxn>
                    <a:cxn ang="0">
                      <a:pos x="190" y="189"/>
                    </a:cxn>
                    <a:cxn ang="0">
                      <a:pos x="180" y="161"/>
                    </a:cxn>
                    <a:cxn ang="0">
                      <a:pos x="168" y="127"/>
                    </a:cxn>
                    <a:cxn ang="0">
                      <a:pos x="176" y="70"/>
                    </a:cxn>
                    <a:cxn ang="0">
                      <a:pos x="209" y="24"/>
                    </a:cxn>
                    <a:cxn ang="0">
                      <a:pos x="253" y="6"/>
                    </a:cxn>
                  </a:cxnLst>
                  <a:rect l="0" t="0" r="r" b="b"/>
                  <a:pathLst>
                    <a:path w="509" h="2226">
                      <a:moveTo>
                        <a:pt x="270" y="1"/>
                      </a:moveTo>
                      <a:lnTo>
                        <a:pt x="314" y="0"/>
                      </a:lnTo>
                      <a:lnTo>
                        <a:pt x="341" y="14"/>
                      </a:lnTo>
                      <a:lnTo>
                        <a:pt x="368" y="38"/>
                      </a:lnTo>
                      <a:lnTo>
                        <a:pt x="380" y="74"/>
                      </a:lnTo>
                      <a:lnTo>
                        <a:pt x="381" y="105"/>
                      </a:lnTo>
                      <a:lnTo>
                        <a:pt x="377" y="139"/>
                      </a:lnTo>
                      <a:lnTo>
                        <a:pt x="363" y="179"/>
                      </a:lnTo>
                      <a:lnTo>
                        <a:pt x="345" y="219"/>
                      </a:lnTo>
                      <a:lnTo>
                        <a:pt x="328" y="274"/>
                      </a:lnTo>
                      <a:lnTo>
                        <a:pt x="327" y="309"/>
                      </a:lnTo>
                      <a:lnTo>
                        <a:pt x="334" y="350"/>
                      </a:lnTo>
                      <a:lnTo>
                        <a:pt x="353" y="349"/>
                      </a:lnTo>
                      <a:lnTo>
                        <a:pt x="367" y="349"/>
                      </a:lnTo>
                      <a:lnTo>
                        <a:pt x="395" y="356"/>
                      </a:lnTo>
                      <a:lnTo>
                        <a:pt x="419" y="367"/>
                      </a:lnTo>
                      <a:lnTo>
                        <a:pt x="444" y="392"/>
                      </a:lnTo>
                      <a:lnTo>
                        <a:pt x="462" y="420"/>
                      </a:lnTo>
                      <a:lnTo>
                        <a:pt x="472" y="445"/>
                      </a:lnTo>
                      <a:lnTo>
                        <a:pt x="474" y="481"/>
                      </a:lnTo>
                      <a:lnTo>
                        <a:pt x="469" y="523"/>
                      </a:lnTo>
                      <a:lnTo>
                        <a:pt x="463" y="559"/>
                      </a:lnTo>
                      <a:lnTo>
                        <a:pt x="462" y="596"/>
                      </a:lnTo>
                      <a:lnTo>
                        <a:pt x="467" y="723"/>
                      </a:lnTo>
                      <a:lnTo>
                        <a:pt x="466" y="814"/>
                      </a:lnTo>
                      <a:lnTo>
                        <a:pt x="466" y="888"/>
                      </a:lnTo>
                      <a:lnTo>
                        <a:pt x="468" y="936"/>
                      </a:lnTo>
                      <a:lnTo>
                        <a:pt x="467" y="978"/>
                      </a:lnTo>
                      <a:lnTo>
                        <a:pt x="502" y="964"/>
                      </a:lnTo>
                      <a:lnTo>
                        <a:pt x="509" y="1146"/>
                      </a:lnTo>
                      <a:lnTo>
                        <a:pt x="376" y="1187"/>
                      </a:lnTo>
                      <a:lnTo>
                        <a:pt x="363" y="1276"/>
                      </a:lnTo>
                      <a:lnTo>
                        <a:pt x="335" y="1424"/>
                      </a:lnTo>
                      <a:lnTo>
                        <a:pt x="330" y="1481"/>
                      </a:lnTo>
                      <a:lnTo>
                        <a:pt x="337" y="1530"/>
                      </a:lnTo>
                      <a:lnTo>
                        <a:pt x="350" y="1581"/>
                      </a:lnTo>
                      <a:lnTo>
                        <a:pt x="350" y="1622"/>
                      </a:lnTo>
                      <a:lnTo>
                        <a:pt x="344" y="1709"/>
                      </a:lnTo>
                      <a:lnTo>
                        <a:pt x="336" y="1785"/>
                      </a:lnTo>
                      <a:lnTo>
                        <a:pt x="318" y="1906"/>
                      </a:lnTo>
                      <a:lnTo>
                        <a:pt x="309" y="1964"/>
                      </a:lnTo>
                      <a:lnTo>
                        <a:pt x="303" y="2048"/>
                      </a:lnTo>
                      <a:lnTo>
                        <a:pt x="313" y="2129"/>
                      </a:lnTo>
                      <a:lnTo>
                        <a:pt x="311" y="2140"/>
                      </a:lnTo>
                      <a:lnTo>
                        <a:pt x="296" y="2148"/>
                      </a:lnTo>
                      <a:lnTo>
                        <a:pt x="254" y="2188"/>
                      </a:lnTo>
                      <a:lnTo>
                        <a:pt x="236" y="2205"/>
                      </a:lnTo>
                      <a:lnTo>
                        <a:pt x="216" y="2220"/>
                      </a:lnTo>
                      <a:lnTo>
                        <a:pt x="181" y="2226"/>
                      </a:lnTo>
                      <a:lnTo>
                        <a:pt x="141" y="2219"/>
                      </a:lnTo>
                      <a:lnTo>
                        <a:pt x="130" y="2211"/>
                      </a:lnTo>
                      <a:lnTo>
                        <a:pt x="126" y="2200"/>
                      </a:lnTo>
                      <a:lnTo>
                        <a:pt x="124" y="2186"/>
                      </a:lnTo>
                      <a:lnTo>
                        <a:pt x="137" y="2172"/>
                      </a:lnTo>
                      <a:lnTo>
                        <a:pt x="180" y="2128"/>
                      </a:lnTo>
                      <a:lnTo>
                        <a:pt x="153" y="2142"/>
                      </a:lnTo>
                      <a:lnTo>
                        <a:pt x="117" y="2160"/>
                      </a:lnTo>
                      <a:lnTo>
                        <a:pt x="84" y="2172"/>
                      </a:lnTo>
                      <a:lnTo>
                        <a:pt x="47" y="2176"/>
                      </a:lnTo>
                      <a:lnTo>
                        <a:pt x="28" y="2176"/>
                      </a:lnTo>
                      <a:lnTo>
                        <a:pt x="13" y="2164"/>
                      </a:lnTo>
                      <a:lnTo>
                        <a:pt x="9" y="2147"/>
                      </a:lnTo>
                      <a:lnTo>
                        <a:pt x="17" y="2131"/>
                      </a:lnTo>
                      <a:lnTo>
                        <a:pt x="26" y="2123"/>
                      </a:lnTo>
                      <a:lnTo>
                        <a:pt x="74" y="2095"/>
                      </a:lnTo>
                      <a:lnTo>
                        <a:pt x="101" y="2069"/>
                      </a:lnTo>
                      <a:lnTo>
                        <a:pt x="126" y="2030"/>
                      </a:lnTo>
                      <a:lnTo>
                        <a:pt x="130" y="2003"/>
                      </a:lnTo>
                      <a:lnTo>
                        <a:pt x="128" y="1969"/>
                      </a:lnTo>
                      <a:lnTo>
                        <a:pt x="122" y="1937"/>
                      </a:lnTo>
                      <a:lnTo>
                        <a:pt x="84" y="1776"/>
                      </a:lnTo>
                      <a:lnTo>
                        <a:pt x="50" y="1663"/>
                      </a:lnTo>
                      <a:lnTo>
                        <a:pt x="29" y="1576"/>
                      </a:lnTo>
                      <a:lnTo>
                        <a:pt x="13" y="1545"/>
                      </a:lnTo>
                      <a:lnTo>
                        <a:pt x="0" y="1497"/>
                      </a:lnTo>
                      <a:lnTo>
                        <a:pt x="1" y="1452"/>
                      </a:lnTo>
                      <a:lnTo>
                        <a:pt x="6" y="1420"/>
                      </a:lnTo>
                      <a:lnTo>
                        <a:pt x="22" y="1262"/>
                      </a:lnTo>
                      <a:lnTo>
                        <a:pt x="36" y="1184"/>
                      </a:lnTo>
                      <a:lnTo>
                        <a:pt x="57" y="1107"/>
                      </a:lnTo>
                      <a:lnTo>
                        <a:pt x="83" y="986"/>
                      </a:lnTo>
                      <a:lnTo>
                        <a:pt x="96" y="899"/>
                      </a:lnTo>
                      <a:lnTo>
                        <a:pt x="107" y="826"/>
                      </a:lnTo>
                      <a:lnTo>
                        <a:pt x="78" y="819"/>
                      </a:lnTo>
                      <a:lnTo>
                        <a:pt x="50" y="806"/>
                      </a:lnTo>
                      <a:lnTo>
                        <a:pt x="44" y="787"/>
                      </a:lnTo>
                      <a:lnTo>
                        <a:pt x="43" y="758"/>
                      </a:lnTo>
                      <a:lnTo>
                        <a:pt x="45" y="729"/>
                      </a:lnTo>
                      <a:lnTo>
                        <a:pt x="74" y="618"/>
                      </a:lnTo>
                      <a:lnTo>
                        <a:pt x="94" y="573"/>
                      </a:lnTo>
                      <a:lnTo>
                        <a:pt x="95" y="557"/>
                      </a:lnTo>
                      <a:lnTo>
                        <a:pt x="104" y="475"/>
                      </a:lnTo>
                      <a:lnTo>
                        <a:pt x="113" y="438"/>
                      </a:lnTo>
                      <a:lnTo>
                        <a:pt x="126" y="412"/>
                      </a:lnTo>
                      <a:lnTo>
                        <a:pt x="144" y="392"/>
                      </a:lnTo>
                      <a:lnTo>
                        <a:pt x="167" y="377"/>
                      </a:lnTo>
                      <a:lnTo>
                        <a:pt x="218" y="359"/>
                      </a:lnTo>
                      <a:lnTo>
                        <a:pt x="225" y="335"/>
                      </a:lnTo>
                      <a:lnTo>
                        <a:pt x="224" y="309"/>
                      </a:lnTo>
                      <a:lnTo>
                        <a:pt x="213" y="292"/>
                      </a:lnTo>
                      <a:lnTo>
                        <a:pt x="202" y="276"/>
                      </a:lnTo>
                      <a:lnTo>
                        <a:pt x="194" y="244"/>
                      </a:lnTo>
                      <a:lnTo>
                        <a:pt x="192" y="223"/>
                      </a:lnTo>
                      <a:lnTo>
                        <a:pt x="190" y="189"/>
                      </a:lnTo>
                      <a:lnTo>
                        <a:pt x="190" y="177"/>
                      </a:lnTo>
                      <a:lnTo>
                        <a:pt x="180" y="161"/>
                      </a:lnTo>
                      <a:lnTo>
                        <a:pt x="173" y="146"/>
                      </a:lnTo>
                      <a:lnTo>
                        <a:pt x="168" y="127"/>
                      </a:lnTo>
                      <a:lnTo>
                        <a:pt x="168" y="102"/>
                      </a:lnTo>
                      <a:lnTo>
                        <a:pt x="176" y="70"/>
                      </a:lnTo>
                      <a:lnTo>
                        <a:pt x="190" y="43"/>
                      </a:lnTo>
                      <a:lnTo>
                        <a:pt x="209" y="24"/>
                      </a:lnTo>
                      <a:lnTo>
                        <a:pt x="242" y="8"/>
                      </a:lnTo>
                      <a:lnTo>
                        <a:pt x="253" y="6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30" name="Freeform 28"/>
                <p:cNvSpPr>
                  <a:spLocks/>
                </p:cNvSpPr>
                <p:nvPr/>
              </p:nvSpPr>
              <p:spPr bwMode="auto">
                <a:xfrm>
                  <a:off x="3506" y="3315"/>
                  <a:ext cx="22" cy="98"/>
                </a:xfrm>
                <a:custGeom>
                  <a:avLst/>
                  <a:gdLst/>
                  <a:ahLst/>
                  <a:cxnLst>
                    <a:cxn ang="0">
                      <a:pos x="56" y="311"/>
                    </a:cxn>
                    <a:cxn ang="0">
                      <a:pos x="28" y="324"/>
                    </a:cxn>
                    <a:cxn ang="0">
                      <a:pos x="28" y="268"/>
                    </a:cxn>
                    <a:cxn ang="0">
                      <a:pos x="26" y="245"/>
                    </a:cxn>
                    <a:cxn ang="0">
                      <a:pos x="20" y="220"/>
                    </a:cxn>
                    <a:cxn ang="0">
                      <a:pos x="11" y="197"/>
                    </a:cxn>
                    <a:cxn ang="0">
                      <a:pos x="0" y="175"/>
                    </a:cxn>
                    <a:cxn ang="0">
                      <a:pos x="14" y="146"/>
                    </a:cxn>
                    <a:cxn ang="0">
                      <a:pos x="28" y="113"/>
                    </a:cxn>
                    <a:cxn ang="0">
                      <a:pos x="41" y="75"/>
                    </a:cxn>
                    <a:cxn ang="0">
                      <a:pos x="49" y="42"/>
                    </a:cxn>
                    <a:cxn ang="0">
                      <a:pos x="55" y="0"/>
                    </a:cxn>
                    <a:cxn ang="0">
                      <a:pos x="59" y="52"/>
                    </a:cxn>
                    <a:cxn ang="0">
                      <a:pos x="58" y="115"/>
                    </a:cxn>
                    <a:cxn ang="0">
                      <a:pos x="56" y="175"/>
                    </a:cxn>
                    <a:cxn ang="0">
                      <a:pos x="58" y="223"/>
                    </a:cxn>
                    <a:cxn ang="0">
                      <a:pos x="56" y="264"/>
                    </a:cxn>
                    <a:cxn ang="0">
                      <a:pos x="56" y="311"/>
                    </a:cxn>
                  </a:cxnLst>
                  <a:rect l="0" t="0" r="r" b="b"/>
                  <a:pathLst>
                    <a:path w="59" h="324">
                      <a:moveTo>
                        <a:pt x="56" y="311"/>
                      </a:moveTo>
                      <a:lnTo>
                        <a:pt x="28" y="324"/>
                      </a:lnTo>
                      <a:lnTo>
                        <a:pt x="28" y="268"/>
                      </a:lnTo>
                      <a:lnTo>
                        <a:pt x="26" y="245"/>
                      </a:lnTo>
                      <a:lnTo>
                        <a:pt x="20" y="220"/>
                      </a:lnTo>
                      <a:lnTo>
                        <a:pt x="11" y="197"/>
                      </a:lnTo>
                      <a:lnTo>
                        <a:pt x="0" y="175"/>
                      </a:lnTo>
                      <a:lnTo>
                        <a:pt x="14" y="146"/>
                      </a:lnTo>
                      <a:lnTo>
                        <a:pt x="28" y="113"/>
                      </a:lnTo>
                      <a:lnTo>
                        <a:pt x="41" y="75"/>
                      </a:lnTo>
                      <a:lnTo>
                        <a:pt x="49" y="42"/>
                      </a:lnTo>
                      <a:lnTo>
                        <a:pt x="55" y="0"/>
                      </a:lnTo>
                      <a:lnTo>
                        <a:pt x="59" y="52"/>
                      </a:lnTo>
                      <a:lnTo>
                        <a:pt x="58" y="115"/>
                      </a:lnTo>
                      <a:lnTo>
                        <a:pt x="56" y="175"/>
                      </a:lnTo>
                      <a:lnTo>
                        <a:pt x="58" y="223"/>
                      </a:lnTo>
                      <a:lnTo>
                        <a:pt x="56" y="264"/>
                      </a:lnTo>
                      <a:lnTo>
                        <a:pt x="56" y="31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31" name="Freeform 29"/>
                <p:cNvSpPr>
                  <a:spLocks/>
                </p:cNvSpPr>
                <p:nvPr/>
              </p:nvSpPr>
              <p:spPr bwMode="auto">
                <a:xfrm>
                  <a:off x="3422" y="3542"/>
                  <a:ext cx="47" cy="201"/>
                </a:xfrm>
                <a:custGeom>
                  <a:avLst/>
                  <a:gdLst/>
                  <a:ahLst/>
                  <a:cxnLst>
                    <a:cxn ang="0">
                      <a:pos x="103" y="664"/>
                    </a:cxn>
                    <a:cxn ang="0">
                      <a:pos x="116" y="637"/>
                    </a:cxn>
                    <a:cxn ang="0">
                      <a:pos x="124" y="608"/>
                    </a:cxn>
                    <a:cxn ang="0">
                      <a:pos x="129" y="573"/>
                    </a:cxn>
                    <a:cxn ang="0">
                      <a:pos x="124" y="523"/>
                    </a:cxn>
                    <a:cxn ang="0">
                      <a:pos x="122" y="465"/>
                    </a:cxn>
                    <a:cxn ang="0">
                      <a:pos x="120" y="396"/>
                    </a:cxn>
                    <a:cxn ang="0">
                      <a:pos x="122" y="323"/>
                    </a:cxn>
                    <a:cxn ang="0">
                      <a:pos x="125" y="256"/>
                    </a:cxn>
                    <a:cxn ang="0">
                      <a:pos x="130" y="212"/>
                    </a:cxn>
                    <a:cxn ang="0">
                      <a:pos x="126" y="192"/>
                    </a:cxn>
                    <a:cxn ang="0">
                      <a:pos x="117" y="162"/>
                    </a:cxn>
                    <a:cxn ang="0">
                      <a:pos x="107" y="123"/>
                    </a:cxn>
                    <a:cxn ang="0">
                      <a:pos x="103" y="78"/>
                    </a:cxn>
                    <a:cxn ang="0">
                      <a:pos x="104" y="38"/>
                    </a:cxn>
                    <a:cxn ang="0">
                      <a:pos x="110" y="9"/>
                    </a:cxn>
                    <a:cxn ang="0">
                      <a:pos x="27" y="0"/>
                    </a:cxn>
                    <a:cxn ang="0">
                      <a:pos x="18" y="31"/>
                    </a:cxn>
                    <a:cxn ang="0">
                      <a:pos x="9" y="61"/>
                    </a:cxn>
                    <a:cxn ang="0">
                      <a:pos x="0" y="93"/>
                    </a:cxn>
                    <a:cxn ang="0">
                      <a:pos x="0" y="106"/>
                    </a:cxn>
                    <a:cxn ang="0">
                      <a:pos x="13" y="134"/>
                    </a:cxn>
                    <a:cxn ang="0">
                      <a:pos x="27" y="164"/>
                    </a:cxn>
                    <a:cxn ang="0">
                      <a:pos x="40" y="202"/>
                    </a:cxn>
                    <a:cxn ang="0">
                      <a:pos x="48" y="238"/>
                    </a:cxn>
                    <a:cxn ang="0">
                      <a:pos x="52" y="287"/>
                    </a:cxn>
                    <a:cxn ang="0">
                      <a:pos x="52" y="336"/>
                    </a:cxn>
                    <a:cxn ang="0">
                      <a:pos x="53" y="406"/>
                    </a:cxn>
                    <a:cxn ang="0">
                      <a:pos x="56" y="466"/>
                    </a:cxn>
                    <a:cxn ang="0">
                      <a:pos x="66" y="535"/>
                    </a:cxn>
                    <a:cxn ang="0">
                      <a:pos x="83" y="608"/>
                    </a:cxn>
                    <a:cxn ang="0">
                      <a:pos x="94" y="641"/>
                    </a:cxn>
                    <a:cxn ang="0">
                      <a:pos x="103" y="664"/>
                    </a:cxn>
                  </a:cxnLst>
                  <a:rect l="0" t="0" r="r" b="b"/>
                  <a:pathLst>
                    <a:path w="130" h="664">
                      <a:moveTo>
                        <a:pt x="103" y="664"/>
                      </a:moveTo>
                      <a:lnTo>
                        <a:pt x="116" y="637"/>
                      </a:lnTo>
                      <a:lnTo>
                        <a:pt x="124" y="608"/>
                      </a:lnTo>
                      <a:lnTo>
                        <a:pt x="129" y="573"/>
                      </a:lnTo>
                      <a:lnTo>
                        <a:pt x="124" y="523"/>
                      </a:lnTo>
                      <a:lnTo>
                        <a:pt x="122" y="465"/>
                      </a:lnTo>
                      <a:lnTo>
                        <a:pt x="120" y="396"/>
                      </a:lnTo>
                      <a:lnTo>
                        <a:pt x="122" y="323"/>
                      </a:lnTo>
                      <a:lnTo>
                        <a:pt x="125" y="256"/>
                      </a:lnTo>
                      <a:lnTo>
                        <a:pt x="130" y="212"/>
                      </a:lnTo>
                      <a:lnTo>
                        <a:pt x="126" y="192"/>
                      </a:lnTo>
                      <a:lnTo>
                        <a:pt x="117" y="162"/>
                      </a:lnTo>
                      <a:lnTo>
                        <a:pt x="107" y="123"/>
                      </a:lnTo>
                      <a:lnTo>
                        <a:pt x="103" y="78"/>
                      </a:lnTo>
                      <a:lnTo>
                        <a:pt x="104" y="38"/>
                      </a:lnTo>
                      <a:lnTo>
                        <a:pt x="110" y="9"/>
                      </a:lnTo>
                      <a:lnTo>
                        <a:pt x="27" y="0"/>
                      </a:lnTo>
                      <a:lnTo>
                        <a:pt x="18" y="31"/>
                      </a:lnTo>
                      <a:lnTo>
                        <a:pt x="9" y="61"/>
                      </a:lnTo>
                      <a:lnTo>
                        <a:pt x="0" y="93"/>
                      </a:lnTo>
                      <a:lnTo>
                        <a:pt x="0" y="106"/>
                      </a:lnTo>
                      <a:lnTo>
                        <a:pt x="13" y="134"/>
                      </a:lnTo>
                      <a:lnTo>
                        <a:pt x="27" y="164"/>
                      </a:lnTo>
                      <a:lnTo>
                        <a:pt x="40" y="202"/>
                      </a:lnTo>
                      <a:lnTo>
                        <a:pt x="48" y="238"/>
                      </a:lnTo>
                      <a:lnTo>
                        <a:pt x="52" y="287"/>
                      </a:lnTo>
                      <a:lnTo>
                        <a:pt x="52" y="336"/>
                      </a:lnTo>
                      <a:lnTo>
                        <a:pt x="53" y="406"/>
                      </a:lnTo>
                      <a:lnTo>
                        <a:pt x="56" y="466"/>
                      </a:lnTo>
                      <a:lnTo>
                        <a:pt x="66" y="535"/>
                      </a:lnTo>
                      <a:lnTo>
                        <a:pt x="83" y="608"/>
                      </a:lnTo>
                      <a:lnTo>
                        <a:pt x="94" y="641"/>
                      </a:lnTo>
                      <a:lnTo>
                        <a:pt x="103" y="66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</p:grpSp>
          <p:sp>
            <p:nvSpPr>
              <p:cNvPr id="20" name="Rectangle 30"/>
              <p:cNvSpPr>
                <a:spLocks noChangeArrowheads="1"/>
              </p:cNvSpPr>
              <p:nvPr/>
            </p:nvSpPr>
            <p:spPr bwMode="auto">
              <a:xfrm>
                <a:off x="2889" y="3804"/>
                <a:ext cx="690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2000" b="1" dirty="0">
                    <a:effectLst/>
                    <a:latin typeface="Arial" charset="0"/>
                  </a:rPr>
                  <a:t>Borrowers</a:t>
                </a:r>
                <a:endParaRPr lang="en-US" altLang="en-US" sz="2000" b="1" dirty="0"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2133600" y="3048000"/>
              <a:ext cx="2423584" cy="1446213"/>
              <a:chOff x="872" y="1952"/>
              <a:chExt cx="1145" cy="911"/>
            </a:xfrm>
          </p:grpSpPr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872" y="1952"/>
                <a:ext cx="1145" cy="715"/>
                <a:chOff x="872" y="1952"/>
                <a:chExt cx="1145" cy="715"/>
              </a:xfrm>
            </p:grpSpPr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1779" y="1952"/>
                  <a:ext cx="238" cy="715"/>
                </a:xfrm>
                <a:custGeom>
                  <a:avLst/>
                  <a:gdLst/>
                  <a:ahLst/>
                  <a:cxnLst>
                    <a:cxn ang="0">
                      <a:pos x="321" y="1650"/>
                    </a:cxn>
                    <a:cxn ang="0">
                      <a:pos x="289" y="1883"/>
                    </a:cxn>
                    <a:cxn ang="0">
                      <a:pos x="265" y="2086"/>
                    </a:cxn>
                    <a:cxn ang="0">
                      <a:pos x="248" y="2221"/>
                    </a:cxn>
                    <a:cxn ang="0">
                      <a:pos x="199" y="2270"/>
                    </a:cxn>
                    <a:cxn ang="0">
                      <a:pos x="143" y="2273"/>
                    </a:cxn>
                    <a:cxn ang="0">
                      <a:pos x="25" y="2294"/>
                    </a:cxn>
                    <a:cxn ang="0">
                      <a:pos x="0" y="2262"/>
                    </a:cxn>
                    <a:cxn ang="0">
                      <a:pos x="57" y="2214"/>
                    </a:cxn>
                    <a:cxn ang="0">
                      <a:pos x="137" y="2157"/>
                    </a:cxn>
                    <a:cxn ang="0">
                      <a:pos x="140" y="1948"/>
                    </a:cxn>
                    <a:cxn ang="0">
                      <a:pos x="137" y="1651"/>
                    </a:cxn>
                    <a:cxn ang="0">
                      <a:pos x="151" y="1374"/>
                    </a:cxn>
                    <a:cxn ang="0">
                      <a:pos x="101" y="1313"/>
                    </a:cxn>
                    <a:cxn ang="0">
                      <a:pos x="89" y="1207"/>
                    </a:cxn>
                    <a:cxn ang="0">
                      <a:pos x="93" y="1133"/>
                    </a:cxn>
                    <a:cxn ang="0">
                      <a:pos x="118" y="1018"/>
                    </a:cxn>
                    <a:cxn ang="0">
                      <a:pos x="137" y="671"/>
                    </a:cxn>
                    <a:cxn ang="0">
                      <a:pos x="159" y="453"/>
                    </a:cxn>
                    <a:cxn ang="0">
                      <a:pos x="282" y="323"/>
                    </a:cxn>
                    <a:cxn ang="0">
                      <a:pos x="228" y="295"/>
                    </a:cxn>
                    <a:cxn ang="0">
                      <a:pos x="207" y="154"/>
                    </a:cxn>
                    <a:cxn ang="0">
                      <a:pos x="192" y="100"/>
                    </a:cxn>
                    <a:cxn ang="0">
                      <a:pos x="197" y="55"/>
                    </a:cxn>
                    <a:cxn ang="0">
                      <a:pos x="257" y="4"/>
                    </a:cxn>
                    <a:cxn ang="0">
                      <a:pos x="352" y="24"/>
                    </a:cxn>
                    <a:cxn ang="0">
                      <a:pos x="399" y="112"/>
                    </a:cxn>
                    <a:cxn ang="0">
                      <a:pos x="392" y="240"/>
                    </a:cxn>
                    <a:cxn ang="0">
                      <a:pos x="412" y="334"/>
                    </a:cxn>
                    <a:cxn ang="0">
                      <a:pos x="574" y="435"/>
                    </a:cxn>
                    <a:cxn ang="0">
                      <a:pos x="673" y="806"/>
                    </a:cxn>
                    <a:cxn ang="0">
                      <a:pos x="594" y="986"/>
                    </a:cxn>
                    <a:cxn ang="0">
                      <a:pos x="594" y="1218"/>
                    </a:cxn>
                    <a:cxn ang="0">
                      <a:pos x="595" y="1322"/>
                    </a:cxn>
                    <a:cxn ang="0">
                      <a:pos x="547" y="1409"/>
                    </a:cxn>
                    <a:cxn ang="0">
                      <a:pos x="553" y="1666"/>
                    </a:cxn>
                    <a:cxn ang="0">
                      <a:pos x="571" y="1939"/>
                    </a:cxn>
                    <a:cxn ang="0">
                      <a:pos x="570" y="2193"/>
                    </a:cxn>
                    <a:cxn ang="0">
                      <a:pos x="532" y="2281"/>
                    </a:cxn>
                    <a:cxn ang="0">
                      <a:pos x="456" y="2344"/>
                    </a:cxn>
                    <a:cxn ang="0">
                      <a:pos x="359" y="2372"/>
                    </a:cxn>
                    <a:cxn ang="0">
                      <a:pos x="325" y="2338"/>
                    </a:cxn>
                    <a:cxn ang="0">
                      <a:pos x="370" y="2280"/>
                    </a:cxn>
                    <a:cxn ang="0">
                      <a:pos x="435" y="2206"/>
                    </a:cxn>
                    <a:cxn ang="0">
                      <a:pos x="421" y="1924"/>
                    </a:cxn>
                    <a:cxn ang="0">
                      <a:pos x="386" y="1691"/>
                    </a:cxn>
                    <a:cxn ang="0">
                      <a:pos x="352" y="1484"/>
                    </a:cxn>
                  </a:cxnLst>
                  <a:rect l="0" t="0" r="r" b="b"/>
                  <a:pathLst>
                    <a:path w="673" h="2372">
                      <a:moveTo>
                        <a:pt x="352" y="1484"/>
                      </a:moveTo>
                      <a:lnTo>
                        <a:pt x="335" y="1566"/>
                      </a:lnTo>
                      <a:lnTo>
                        <a:pt x="321" y="1650"/>
                      </a:lnTo>
                      <a:lnTo>
                        <a:pt x="309" y="1714"/>
                      </a:lnTo>
                      <a:lnTo>
                        <a:pt x="296" y="1791"/>
                      </a:lnTo>
                      <a:lnTo>
                        <a:pt x="289" y="1883"/>
                      </a:lnTo>
                      <a:lnTo>
                        <a:pt x="282" y="1956"/>
                      </a:lnTo>
                      <a:lnTo>
                        <a:pt x="274" y="2022"/>
                      </a:lnTo>
                      <a:lnTo>
                        <a:pt x="265" y="2086"/>
                      </a:lnTo>
                      <a:lnTo>
                        <a:pt x="254" y="2148"/>
                      </a:lnTo>
                      <a:lnTo>
                        <a:pt x="248" y="2189"/>
                      </a:lnTo>
                      <a:lnTo>
                        <a:pt x="248" y="2221"/>
                      </a:lnTo>
                      <a:lnTo>
                        <a:pt x="250" y="2246"/>
                      </a:lnTo>
                      <a:lnTo>
                        <a:pt x="244" y="2258"/>
                      </a:lnTo>
                      <a:lnTo>
                        <a:pt x="199" y="2270"/>
                      </a:lnTo>
                      <a:lnTo>
                        <a:pt x="190" y="2263"/>
                      </a:lnTo>
                      <a:lnTo>
                        <a:pt x="186" y="2256"/>
                      </a:lnTo>
                      <a:lnTo>
                        <a:pt x="143" y="2273"/>
                      </a:lnTo>
                      <a:lnTo>
                        <a:pt x="90" y="2291"/>
                      </a:lnTo>
                      <a:lnTo>
                        <a:pt x="54" y="2297"/>
                      </a:lnTo>
                      <a:lnTo>
                        <a:pt x="25" y="2294"/>
                      </a:lnTo>
                      <a:lnTo>
                        <a:pt x="10" y="2285"/>
                      </a:lnTo>
                      <a:lnTo>
                        <a:pt x="2" y="2274"/>
                      </a:lnTo>
                      <a:lnTo>
                        <a:pt x="0" y="2262"/>
                      </a:lnTo>
                      <a:lnTo>
                        <a:pt x="4" y="2249"/>
                      </a:lnTo>
                      <a:lnTo>
                        <a:pt x="18" y="2236"/>
                      </a:lnTo>
                      <a:lnTo>
                        <a:pt x="57" y="2214"/>
                      </a:lnTo>
                      <a:lnTo>
                        <a:pt x="92" y="2193"/>
                      </a:lnTo>
                      <a:lnTo>
                        <a:pt x="123" y="2173"/>
                      </a:lnTo>
                      <a:lnTo>
                        <a:pt x="137" y="2157"/>
                      </a:lnTo>
                      <a:lnTo>
                        <a:pt x="138" y="2097"/>
                      </a:lnTo>
                      <a:lnTo>
                        <a:pt x="138" y="2022"/>
                      </a:lnTo>
                      <a:lnTo>
                        <a:pt x="140" y="1948"/>
                      </a:lnTo>
                      <a:lnTo>
                        <a:pt x="140" y="1863"/>
                      </a:lnTo>
                      <a:lnTo>
                        <a:pt x="137" y="1758"/>
                      </a:lnTo>
                      <a:lnTo>
                        <a:pt x="137" y="1651"/>
                      </a:lnTo>
                      <a:lnTo>
                        <a:pt x="141" y="1538"/>
                      </a:lnTo>
                      <a:lnTo>
                        <a:pt x="145" y="1457"/>
                      </a:lnTo>
                      <a:lnTo>
                        <a:pt x="151" y="1374"/>
                      </a:lnTo>
                      <a:lnTo>
                        <a:pt x="151" y="1327"/>
                      </a:lnTo>
                      <a:lnTo>
                        <a:pt x="127" y="1324"/>
                      </a:lnTo>
                      <a:lnTo>
                        <a:pt x="101" y="1313"/>
                      </a:lnTo>
                      <a:lnTo>
                        <a:pt x="82" y="1284"/>
                      </a:lnTo>
                      <a:lnTo>
                        <a:pt x="81" y="1251"/>
                      </a:lnTo>
                      <a:lnTo>
                        <a:pt x="89" y="1207"/>
                      </a:lnTo>
                      <a:lnTo>
                        <a:pt x="102" y="1169"/>
                      </a:lnTo>
                      <a:lnTo>
                        <a:pt x="116" y="1143"/>
                      </a:lnTo>
                      <a:lnTo>
                        <a:pt x="93" y="1133"/>
                      </a:lnTo>
                      <a:lnTo>
                        <a:pt x="85" y="1124"/>
                      </a:lnTo>
                      <a:lnTo>
                        <a:pt x="86" y="1111"/>
                      </a:lnTo>
                      <a:lnTo>
                        <a:pt x="118" y="1018"/>
                      </a:lnTo>
                      <a:lnTo>
                        <a:pt x="129" y="968"/>
                      </a:lnTo>
                      <a:lnTo>
                        <a:pt x="137" y="795"/>
                      </a:lnTo>
                      <a:lnTo>
                        <a:pt x="137" y="671"/>
                      </a:lnTo>
                      <a:lnTo>
                        <a:pt x="141" y="520"/>
                      </a:lnTo>
                      <a:lnTo>
                        <a:pt x="148" y="483"/>
                      </a:lnTo>
                      <a:lnTo>
                        <a:pt x="159" y="453"/>
                      </a:lnTo>
                      <a:lnTo>
                        <a:pt x="184" y="429"/>
                      </a:lnTo>
                      <a:lnTo>
                        <a:pt x="289" y="356"/>
                      </a:lnTo>
                      <a:lnTo>
                        <a:pt x="282" y="323"/>
                      </a:lnTo>
                      <a:lnTo>
                        <a:pt x="265" y="320"/>
                      </a:lnTo>
                      <a:lnTo>
                        <a:pt x="242" y="310"/>
                      </a:lnTo>
                      <a:lnTo>
                        <a:pt x="228" y="295"/>
                      </a:lnTo>
                      <a:lnTo>
                        <a:pt x="212" y="228"/>
                      </a:lnTo>
                      <a:lnTo>
                        <a:pt x="207" y="190"/>
                      </a:lnTo>
                      <a:lnTo>
                        <a:pt x="207" y="154"/>
                      </a:lnTo>
                      <a:lnTo>
                        <a:pt x="204" y="120"/>
                      </a:lnTo>
                      <a:lnTo>
                        <a:pt x="207" y="83"/>
                      </a:lnTo>
                      <a:lnTo>
                        <a:pt x="192" y="100"/>
                      </a:lnTo>
                      <a:lnTo>
                        <a:pt x="186" y="107"/>
                      </a:lnTo>
                      <a:lnTo>
                        <a:pt x="188" y="83"/>
                      </a:lnTo>
                      <a:lnTo>
                        <a:pt x="197" y="55"/>
                      </a:lnTo>
                      <a:lnTo>
                        <a:pt x="210" y="34"/>
                      </a:lnTo>
                      <a:lnTo>
                        <a:pt x="231" y="16"/>
                      </a:lnTo>
                      <a:lnTo>
                        <a:pt x="257" y="4"/>
                      </a:lnTo>
                      <a:lnTo>
                        <a:pt x="293" y="0"/>
                      </a:lnTo>
                      <a:lnTo>
                        <a:pt x="324" y="8"/>
                      </a:lnTo>
                      <a:lnTo>
                        <a:pt x="352" y="24"/>
                      </a:lnTo>
                      <a:lnTo>
                        <a:pt x="372" y="45"/>
                      </a:lnTo>
                      <a:lnTo>
                        <a:pt x="389" y="73"/>
                      </a:lnTo>
                      <a:lnTo>
                        <a:pt x="399" y="112"/>
                      </a:lnTo>
                      <a:lnTo>
                        <a:pt x="403" y="156"/>
                      </a:lnTo>
                      <a:lnTo>
                        <a:pt x="401" y="191"/>
                      </a:lnTo>
                      <a:lnTo>
                        <a:pt x="392" y="240"/>
                      </a:lnTo>
                      <a:lnTo>
                        <a:pt x="393" y="276"/>
                      </a:lnTo>
                      <a:lnTo>
                        <a:pt x="401" y="314"/>
                      </a:lnTo>
                      <a:lnTo>
                        <a:pt x="412" y="334"/>
                      </a:lnTo>
                      <a:lnTo>
                        <a:pt x="543" y="398"/>
                      </a:lnTo>
                      <a:lnTo>
                        <a:pt x="561" y="412"/>
                      </a:lnTo>
                      <a:lnTo>
                        <a:pt x="574" y="435"/>
                      </a:lnTo>
                      <a:lnTo>
                        <a:pt x="615" y="572"/>
                      </a:lnTo>
                      <a:lnTo>
                        <a:pt x="668" y="766"/>
                      </a:lnTo>
                      <a:lnTo>
                        <a:pt x="673" y="806"/>
                      </a:lnTo>
                      <a:lnTo>
                        <a:pt x="672" y="828"/>
                      </a:lnTo>
                      <a:lnTo>
                        <a:pt x="663" y="853"/>
                      </a:lnTo>
                      <a:lnTo>
                        <a:pt x="594" y="986"/>
                      </a:lnTo>
                      <a:lnTo>
                        <a:pt x="584" y="1027"/>
                      </a:lnTo>
                      <a:lnTo>
                        <a:pt x="580" y="1070"/>
                      </a:lnTo>
                      <a:lnTo>
                        <a:pt x="594" y="1218"/>
                      </a:lnTo>
                      <a:lnTo>
                        <a:pt x="602" y="1284"/>
                      </a:lnTo>
                      <a:lnTo>
                        <a:pt x="602" y="1306"/>
                      </a:lnTo>
                      <a:lnTo>
                        <a:pt x="595" y="1322"/>
                      </a:lnTo>
                      <a:lnTo>
                        <a:pt x="574" y="1330"/>
                      </a:lnTo>
                      <a:lnTo>
                        <a:pt x="553" y="1334"/>
                      </a:lnTo>
                      <a:lnTo>
                        <a:pt x="547" y="1409"/>
                      </a:lnTo>
                      <a:lnTo>
                        <a:pt x="547" y="1492"/>
                      </a:lnTo>
                      <a:lnTo>
                        <a:pt x="548" y="1583"/>
                      </a:lnTo>
                      <a:lnTo>
                        <a:pt x="553" y="1666"/>
                      </a:lnTo>
                      <a:lnTo>
                        <a:pt x="563" y="1758"/>
                      </a:lnTo>
                      <a:lnTo>
                        <a:pt x="566" y="1850"/>
                      </a:lnTo>
                      <a:lnTo>
                        <a:pt x="571" y="1939"/>
                      </a:lnTo>
                      <a:lnTo>
                        <a:pt x="571" y="2010"/>
                      </a:lnTo>
                      <a:lnTo>
                        <a:pt x="567" y="2122"/>
                      </a:lnTo>
                      <a:lnTo>
                        <a:pt x="570" y="2193"/>
                      </a:lnTo>
                      <a:lnTo>
                        <a:pt x="566" y="2256"/>
                      </a:lnTo>
                      <a:lnTo>
                        <a:pt x="564" y="2270"/>
                      </a:lnTo>
                      <a:lnTo>
                        <a:pt x="532" y="2281"/>
                      </a:lnTo>
                      <a:lnTo>
                        <a:pt x="505" y="2297"/>
                      </a:lnTo>
                      <a:lnTo>
                        <a:pt x="481" y="2321"/>
                      </a:lnTo>
                      <a:lnTo>
                        <a:pt x="456" y="2344"/>
                      </a:lnTo>
                      <a:lnTo>
                        <a:pt x="423" y="2360"/>
                      </a:lnTo>
                      <a:lnTo>
                        <a:pt x="388" y="2371"/>
                      </a:lnTo>
                      <a:lnTo>
                        <a:pt x="359" y="2372"/>
                      </a:lnTo>
                      <a:lnTo>
                        <a:pt x="341" y="2363"/>
                      </a:lnTo>
                      <a:lnTo>
                        <a:pt x="327" y="2353"/>
                      </a:lnTo>
                      <a:lnTo>
                        <a:pt x="325" y="2338"/>
                      </a:lnTo>
                      <a:lnTo>
                        <a:pt x="332" y="2318"/>
                      </a:lnTo>
                      <a:lnTo>
                        <a:pt x="350" y="2300"/>
                      </a:lnTo>
                      <a:lnTo>
                        <a:pt x="370" y="2280"/>
                      </a:lnTo>
                      <a:lnTo>
                        <a:pt x="399" y="2253"/>
                      </a:lnTo>
                      <a:lnTo>
                        <a:pt x="421" y="2227"/>
                      </a:lnTo>
                      <a:lnTo>
                        <a:pt x="435" y="2206"/>
                      </a:lnTo>
                      <a:lnTo>
                        <a:pt x="428" y="2089"/>
                      </a:lnTo>
                      <a:lnTo>
                        <a:pt x="428" y="2007"/>
                      </a:lnTo>
                      <a:lnTo>
                        <a:pt x="421" y="1924"/>
                      </a:lnTo>
                      <a:lnTo>
                        <a:pt x="413" y="1850"/>
                      </a:lnTo>
                      <a:lnTo>
                        <a:pt x="403" y="1771"/>
                      </a:lnTo>
                      <a:lnTo>
                        <a:pt x="386" y="1691"/>
                      </a:lnTo>
                      <a:lnTo>
                        <a:pt x="372" y="1617"/>
                      </a:lnTo>
                      <a:lnTo>
                        <a:pt x="362" y="1556"/>
                      </a:lnTo>
                      <a:lnTo>
                        <a:pt x="352" y="148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872" y="1961"/>
                  <a:ext cx="251" cy="667"/>
                </a:xfrm>
                <a:custGeom>
                  <a:avLst/>
                  <a:gdLst/>
                  <a:ahLst/>
                  <a:cxnLst>
                    <a:cxn ang="0">
                      <a:pos x="619" y="1023"/>
                    </a:cxn>
                    <a:cxn ang="0">
                      <a:pos x="520" y="1220"/>
                    </a:cxn>
                    <a:cxn ang="0">
                      <a:pos x="527" y="1360"/>
                    </a:cxn>
                    <a:cxn ang="0">
                      <a:pos x="540" y="1743"/>
                    </a:cxn>
                    <a:cxn ang="0">
                      <a:pos x="548" y="2024"/>
                    </a:cxn>
                    <a:cxn ang="0">
                      <a:pos x="555" y="2058"/>
                    </a:cxn>
                    <a:cxn ang="0">
                      <a:pos x="614" y="2097"/>
                    </a:cxn>
                    <a:cxn ang="0">
                      <a:pos x="676" y="2118"/>
                    </a:cxn>
                    <a:cxn ang="0">
                      <a:pos x="704" y="2144"/>
                    </a:cxn>
                    <a:cxn ang="0">
                      <a:pos x="701" y="2164"/>
                    </a:cxn>
                    <a:cxn ang="0">
                      <a:pos x="485" y="2174"/>
                    </a:cxn>
                    <a:cxn ang="0">
                      <a:pos x="451" y="2166"/>
                    </a:cxn>
                    <a:cxn ang="0">
                      <a:pos x="444" y="2125"/>
                    </a:cxn>
                    <a:cxn ang="0">
                      <a:pos x="455" y="2079"/>
                    </a:cxn>
                    <a:cxn ang="0">
                      <a:pos x="451" y="2073"/>
                    </a:cxn>
                    <a:cxn ang="0">
                      <a:pos x="444" y="2033"/>
                    </a:cxn>
                    <a:cxn ang="0">
                      <a:pos x="402" y="1809"/>
                    </a:cxn>
                    <a:cxn ang="0">
                      <a:pos x="381" y="1495"/>
                    </a:cxn>
                    <a:cxn ang="0">
                      <a:pos x="355" y="1361"/>
                    </a:cxn>
                    <a:cxn ang="0">
                      <a:pos x="326" y="1511"/>
                    </a:cxn>
                    <a:cxn ang="0">
                      <a:pos x="291" y="1783"/>
                    </a:cxn>
                    <a:cxn ang="0">
                      <a:pos x="268" y="2050"/>
                    </a:cxn>
                    <a:cxn ang="0">
                      <a:pos x="243" y="2066"/>
                    </a:cxn>
                    <a:cxn ang="0">
                      <a:pos x="249" y="2141"/>
                    </a:cxn>
                    <a:cxn ang="0">
                      <a:pos x="241" y="2189"/>
                    </a:cxn>
                    <a:cxn ang="0">
                      <a:pos x="202" y="2215"/>
                    </a:cxn>
                    <a:cxn ang="0">
                      <a:pos x="145" y="2212"/>
                    </a:cxn>
                    <a:cxn ang="0">
                      <a:pos x="126" y="2183"/>
                    </a:cxn>
                    <a:cxn ang="0">
                      <a:pos x="133" y="2131"/>
                    </a:cxn>
                    <a:cxn ang="0">
                      <a:pos x="167" y="2066"/>
                    </a:cxn>
                    <a:cxn ang="0">
                      <a:pos x="146" y="1966"/>
                    </a:cxn>
                    <a:cxn ang="0">
                      <a:pos x="148" y="1773"/>
                    </a:cxn>
                    <a:cxn ang="0">
                      <a:pos x="164" y="1603"/>
                    </a:cxn>
                    <a:cxn ang="0">
                      <a:pos x="0" y="1460"/>
                    </a:cxn>
                    <a:cxn ang="0">
                      <a:pos x="21" y="1211"/>
                    </a:cxn>
                    <a:cxn ang="0">
                      <a:pos x="110" y="1185"/>
                    </a:cxn>
                    <a:cxn ang="0">
                      <a:pos x="73" y="866"/>
                    </a:cxn>
                    <a:cxn ang="0">
                      <a:pos x="76" y="715"/>
                    </a:cxn>
                    <a:cxn ang="0">
                      <a:pos x="126" y="432"/>
                    </a:cxn>
                    <a:cxn ang="0">
                      <a:pos x="153" y="398"/>
                    </a:cxn>
                    <a:cxn ang="0">
                      <a:pos x="291" y="340"/>
                    </a:cxn>
                    <a:cxn ang="0">
                      <a:pos x="293" y="240"/>
                    </a:cxn>
                    <a:cxn ang="0">
                      <a:pos x="287" y="183"/>
                    </a:cxn>
                    <a:cxn ang="0">
                      <a:pos x="305" y="83"/>
                    </a:cxn>
                    <a:cxn ang="0">
                      <a:pos x="324" y="32"/>
                    </a:cxn>
                    <a:cxn ang="0">
                      <a:pos x="355" y="9"/>
                    </a:cxn>
                    <a:cxn ang="0">
                      <a:pos x="402" y="0"/>
                    </a:cxn>
                    <a:cxn ang="0">
                      <a:pos x="457" y="20"/>
                    </a:cxn>
                    <a:cxn ang="0">
                      <a:pos x="485" y="67"/>
                    </a:cxn>
                    <a:cxn ang="0">
                      <a:pos x="485" y="138"/>
                    </a:cxn>
                    <a:cxn ang="0">
                      <a:pos x="473" y="209"/>
                    </a:cxn>
                    <a:cxn ang="0">
                      <a:pos x="444" y="266"/>
                    </a:cxn>
                    <a:cxn ang="0">
                      <a:pos x="430" y="332"/>
                    </a:cxn>
                    <a:cxn ang="0">
                      <a:pos x="578" y="424"/>
                    </a:cxn>
                    <a:cxn ang="0">
                      <a:pos x="601" y="466"/>
                    </a:cxn>
                    <a:cxn ang="0">
                      <a:pos x="601" y="736"/>
                    </a:cxn>
                    <a:cxn ang="0">
                      <a:pos x="582" y="813"/>
                    </a:cxn>
                    <a:cxn ang="0">
                      <a:pos x="596" y="879"/>
                    </a:cxn>
                    <a:cxn ang="0">
                      <a:pos x="618" y="967"/>
                    </a:cxn>
                  </a:cxnLst>
                  <a:rect l="0" t="0" r="r" b="b"/>
                  <a:pathLst>
                    <a:path w="707" h="2215">
                      <a:moveTo>
                        <a:pt x="618" y="967"/>
                      </a:moveTo>
                      <a:lnTo>
                        <a:pt x="619" y="1023"/>
                      </a:lnTo>
                      <a:lnTo>
                        <a:pt x="631" y="1137"/>
                      </a:lnTo>
                      <a:lnTo>
                        <a:pt x="520" y="1220"/>
                      </a:lnTo>
                      <a:lnTo>
                        <a:pt x="520" y="1269"/>
                      </a:lnTo>
                      <a:lnTo>
                        <a:pt x="527" y="1360"/>
                      </a:lnTo>
                      <a:lnTo>
                        <a:pt x="534" y="1627"/>
                      </a:lnTo>
                      <a:lnTo>
                        <a:pt x="540" y="1743"/>
                      </a:lnTo>
                      <a:lnTo>
                        <a:pt x="548" y="1951"/>
                      </a:lnTo>
                      <a:lnTo>
                        <a:pt x="548" y="2024"/>
                      </a:lnTo>
                      <a:lnTo>
                        <a:pt x="550" y="2049"/>
                      </a:lnTo>
                      <a:lnTo>
                        <a:pt x="555" y="2058"/>
                      </a:lnTo>
                      <a:lnTo>
                        <a:pt x="575" y="2073"/>
                      </a:lnTo>
                      <a:lnTo>
                        <a:pt x="614" y="2097"/>
                      </a:lnTo>
                      <a:lnTo>
                        <a:pt x="661" y="2111"/>
                      </a:lnTo>
                      <a:lnTo>
                        <a:pt x="676" y="2118"/>
                      </a:lnTo>
                      <a:lnTo>
                        <a:pt x="693" y="2127"/>
                      </a:lnTo>
                      <a:lnTo>
                        <a:pt x="704" y="2144"/>
                      </a:lnTo>
                      <a:lnTo>
                        <a:pt x="707" y="2157"/>
                      </a:lnTo>
                      <a:lnTo>
                        <a:pt x="701" y="2164"/>
                      </a:lnTo>
                      <a:lnTo>
                        <a:pt x="608" y="2165"/>
                      </a:lnTo>
                      <a:lnTo>
                        <a:pt x="485" y="2174"/>
                      </a:lnTo>
                      <a:lnTo>
                        <a:pt x="465" y="2174"/>
                      </a:lnTo>
                      <a:lnTo>
                        <a:pt x="451" y="2166"/>
                      </a:lnTo>
                      <a:lnTo>
                        <a:pt x="444" y="2149"/>
                      </a:lnTo>
                      <a:lnTo>
                        <a:pt x="444" y="2125"/>
                      </a:lnTo>
                      <a:lnTo>
                        <a:pt x="451" y="2084"/>
                      </a:lnTo>
                      <a:lnTo>
                        <a:pt x="455" y="2079"/>
                      </a:lnTo>
                      <a:lnTo>
                        <a:pt x="465" y="2075"/>
                      </a:lnTo>
                      <a:lnTo>
                        <a:pt x="451" y="2073"/>
                      </a:lnTo>
                      <a:lnTo>
                        <a:pt x="447" y="2064"/>
                      </a:lnTo>
                      <a:lnTo>
                        <a:pt x="444" y="2033"/>
                      </a:lnTo>
                      <a:lnTo>
                        <a:pt x="430" y="1966"/>
                      </a:lnTo>
                      <a:lnTo>
                        <a:pt x="402" y="1809"/>
                      </a:lnTo>
                      <a:lnTo>
                        <a:pt x="396" y="1734"/>
                      </a:lnTo>
                      <a:lnTo>
                        <a:pt x="381" y="1495"/>
                      </a:lnTo>
                      <a:lnTo>
                        <a:pt x="373" y="1435"/>
                      </a:lnTo>
                      <a:lnTo>
                        <a:pt x="355" y="1361"/>
                      </a:lnTo>
                      <a:lnTo>
                        <a:pt x="340" y="1436"/>
                      </a:lnTo>
                      <a:lnTo>
                        <a:pt x="326" y="1511"/>
                      </a:lnTo>
                      <a:lnTo>
                        <a:pt x="303" y="1719"/>
                      </a:lnTo>
                      <a:lnTo>
                        <a:pt x="291" y="1783"/>
                      </a:lnTo>
                      <a:lnTo>
                        <a:pt x="268" y="2015"/>
                      </a:lnTo>
                      <a:lnTo>
                        <a:pt x="268" y="2050"/>
                      </a:lnTo>
                      <a:lnTo>
                        <a:pt x="265" y="2056"/>
                      </a:lnTo>
                      <a:lnTo>
                        <a:pt x="243" y="2066"/>
                      </a:lnTo>
                      <a:lnTo>
                        <a:pt x="248" y="2100"/>
                      </a:lnTo>
                      <a:lnTo>
                        <a:pt x="249" y="2141"/>
                      </a:lnTo>
                      <a:lnTo>
                        <a:pt x="249" y="2166"/>
                      </a:lnTo>
                      <a:lnTo>
                        <a:pt x="241" y="2189"/>
                      </a:lnTo>
                      <a:lnTo>
                        <a:pt x="227" y="2206"/>
                      </a:lnTo>
                      <a:lnTo>
                        <a:pt x="202" y="2215"/>
                      </a:lnTo>
                      <a:lnTo>
                        <a:pt x="174" y="2215"/>
                      </a:lnTo>
                      <a:lnTo>
                        <a:pt x="145" y="2212"/>
                      </a:lnTo>
                      <a:lnTo>
                        <a:pt x="132" y="2199"/>
                      </a:lnTo>
                      <a:lnTo>
                        <a:pt x="126" y="2183"/>
                      </a:lnTo>
                      <a:lnTo>
                        <a:pt x="126" y="2161"/>
                      </a:lnTo>
                      <a:lnTo>
                        <a:pt x="133" y="2131"/>
                      </a:lnTo>
                      <a:lnTo>
                        <a:pt x="153" y="2099"/>
                      </a:lnTo>
                      <a:lnTo>
                        <a:pt x="167" y="2066"/>
                      </a:lnTo>
                      <a:lnTo>
                        <a:pt x="153" y="2066"/>
                      </a:lnTo>
                      <a:lnTo>
                        <a:pt x="146" y="1966"/>
                      </a:lnTo>
                      <a:lnTo>
                        <a:pt x="145" y="1851"/>
                      </a:lnTo>
                      <a:lnTo>
                        <a:pt x="148" y="1773"/>
                      </a:lnTo>
                      <a:lnTo>
                        <a:pt x="156" y="1684"/>
                      </a:lnTo>
                      <a:lnTo>
                        <a:pt x="164" y="1603"/>
                      </a:lnTo>
                      <a:lnTo>
                        <a:pt x="174" y="1535"/>
                      </a:lnTo>
                      <a:lnTo>
                        <a:pt x="0" y="1460"/>
                      </a:lnTo>
                      <a:lnTo>
                        <a:pt x="0" y="1228"/>
                      </a:lnTo>
                      <a:lnTo>
                        <a:pt x="21" y="1211"/>
                      </a:lnTo>
                      <a:lnTo>
                        <a:pt x="101" y="1238"/>
                      </a:lnTo>
                      <a:lnTo>
                        <a:pt x="110" y="1185"/>
                      </a:lnTo>
                      <a:lnTo>
                        <a:pt x="112" y="1124"/>
                      </a:lnTo>
                      <a:lnTo>
                        <a:pt x="73" y="866"/>
                      </a:lnTo>
                      <a:lnTo>
                        <a:pt x="70" y="797"/>
                      </a:lnTo>
                      <a:lnTo>
                        <a:pt x="76" y="715"/>
                      </a:lnTo>
                      <a:lnTo>
                        <a:pt x="110" y="492"/>
                      </a:lnTo>
                      <a:lnTo>
                        <a:pt x="126" y="432"/>
                      </a:lnTo>
                      <a:lnTo>
                        <a:pt x="139" y="407"/>
                      </a:lnTo>
                      <a:lnTo>
                        <a:pt x="153" y="398"/>
                      </a:lnTo>
                      <a:lnTo>
                        <a:pt x="249" y="357"/>
                      </a:lnTo>
                      <a:lnTo>
                        <a:pt x="291" y="340"/>
                      </a:lnTo>
                      <a:lnTo>
                        <a:pt x="305" y="282"/>
                      </a:lnTo>
                      <a:lnTo>
                        <a:pt x="293" y="240"/>
                      </a:lnTo>
                      <a:lnTo>
                        <a:pt x="287" y="215"/>
                      </a:lnTo>
                      <a:lnTo>
                        <a:pt x="287" y="183"/>
                      </a:lnTo>
                      <a:lnTo>
                        <a:pt x="291" y="142"/>
                      </a:lnTo>
                      <a:lnTo>
                        <a:pt x="305" y="83"/>
                      </a:lnTo>
                      <a:lnTo>
                        <a:pt x="312" y="54"/>
                      </a:lnTo>
                      <a:lnTo>
                        <a:pt x="324" y="32"/>
                      </a:lnTo>
                      <a:lnTo>
                        <a:pt x="340" y="16"/>
                      </a:lnTo>
                      <a:lnTo>
                        <a:pt x="355" y="9"/>
                      </a:lnTo>
                      <a:lnTo>
                        <a:pt x="382" y="0"/>
                      </a:lnTo>
                      <a:lnTo>
                        <a:pt x="402" y="0"/>
                      </a:lnTo>
                      <a:lnTo>
                        <a:pt x="430" y="9"/>
                      </a:lnTo>
                      <a:lnTo>
                        <a:pt x="457" y="20"/>
                      </a:lnTo>
                      <a:lnTo>
                        <a:pt x="478" y="39"/>
                      </a:lnTo>
                      <a:lnTo>
                        <a:pt x="485" y="67"/>
                      </a:lnTo>
                      <a:lnTo>
                        <a:pt x="489" y="103"/>
                      </a:lnTo>
                      <a:lnTo>
                        <a:pt x="485" y="138"/>
                      </a:lnTo>
                      <a:lnTo>
                        <a:pt x="480" y="176"/>
                      </a:lnTo>
                      <a:lnTo>
                        <a:pt x="473" y="209"/>
                      </a:lnTo>
                      <a:lnTo>
                        <a:pt x="458" y="241"/>
                      </a:lnTo>
                      <a:lnTo>
                        <a:pt x="444" y="266"/>
                      </a:lnTo>
                      <a:lnTo>
                        <a:pt x="430" y="291"/>
                      </a:lnTo>
                      <a:lnTo>
                        <a:pt x="430" y="332"/>
                      </a:lnTo>
                      <a:lnTo>
                        <a:pt x="462" y="341"/>
                      </a:lnTo>
                      <a:lnTo>
                        <a:pt x="578" y="424"/>
                      </a:lnTo>
                      <a:lnTo>
                        <a:pt x="596" y="449"/>
                      </a:lnTo>
                      <a:lnTo>
                        <a:pt x="601" y="466"/>
                      </a:lnTo>
                      <a:lnTo>
                        <a:pt x="611" y="700"/>
                      </a:lnTo>
                      <a:lnTo>
                        <a:pt x="601" y="736"/>
                      </a:lnTo>
                      <a:lnTo>
                        <a:pt x="591" y="773"/>
                      </a:lnTo>
                      <a:lnTo>
                        <a:pt x="582" y="813"/>
                      </a:lnTo>
                      <a:lnTo>
                        <a:pt x="585" y="843"/>
                      </a:lnTo>
                      <a:lnTo>
                        <a:pt x="596" y="879"/>
                      </a:lnTo>
                      <a:lnTo>
                        <a:pt x="618" y="916"/>
                      </a:lnTo>
                      <a:lnTo>
                        <a:pt x="618" y="9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1387" y="1964"/>
                  <a:ext cx="223" cy="680"/>
                </a:xfrm>
                <a:custGeom>
                  <a:avLst/>
                  <a:gdLst/>
                  <a:ahLst/>
                  <a:cxnLst>
                    <a:cxn ang="0">
                      <a:pos x="71" y="1524"/>
                    </a:cxn>
                    <a:cxn ang="0">
                      <a:pos x="96" y="1617"/>
                    </a:cxn>
                    <a:cxn ang="0">
                      <a:pos x="121" y="1697"/>
                    </a:cxn>
                    <a:cxn ang="0">
                      <a:pos x="126" y="1962"/>
                    </a:cxn>
                    <a:cxn ang="0">
                      <a:pos x="121" y="2049"/>
                    </a:cxn>
                    <a:cxn ang="0">
                      <a:pos x="103" y="2089"/>
                    </a:cxn>
                    <a:cxn ang="0">
                      <a:pos x="59" y="2119"/>
                    </a:cxn>
                    <a:cxn ang="0">
                      <a:pos x="13" y="2151"/>
                    </a:cxn>
                    <a:cxn ang="0">
                      <a:pos x="0" y="2178"/>
                    </a:cxn>
                    <a:cxn ang="0">
                      <a:pos x="13" y="2202"/>
                    </a:cxn>
                    <a:cxn ang="0">
                      <a:pos x="77" y="2200"/>
                    </a:cxn>
                    <a:cxn ang="0">
                      <a:pos x="158" y="2185"/>
                    </a:cxn>
                    <a:cxn ang="0">
                      <a:pos x="222" y="2178"/>
                    </a:cxn>
                    <a:cxn ang="0">
                      <a:pos x="241" y="2115"/>
                    </a:cxn>
                    <a:cxn ang="0">
                      <a:pos x="280" y="1790"/>
                    </a:cxn>
                    <a:cxn ang="0">
                      <a:pos x="304" y="1644"/>
                    </a:cxn>
                    <a:cxn ang="0">
                      <a:pos x="338" y="1716"/>
                    </a:cxn>
                    <a:cxn ang="0">
                      <a:pos x="380" y="1932"/>
                    </a:cxn>
                    <a:cxn ang="0">
                      <a:pos x="400" y="2111"/>
                    </a:cxn>
                    <a:cxn ang="0">
                      <a:pos x="399" y="2174"/>
                    </a:cxn>
                    <a:cxn ang="0">
                      <a:pos x="394" y="2218"/>
                    </a:cxn>
                    <a:cxn ang="0">
                      <a:pos x="418" y="2255"/>
                    </a:cxn>
                    <a:cxn ang="0">
                      <a:pos x="459" y="2257"/>
                    </a:cxn>
                    <a:cxn ang="0">
                      <a:pos x="504" y="2233"/>
                    </a:cxn>
                    <a:cxn ang="0">
                      <a:pos x="529" y="2198"/>
                    </a:cxn>
                    <a:cxn ang="0">
                      <a:pos x="531" y="2143"/>
                    </a:cxn>
                    <a:cxn ang="0">
                      <a:pos x="519" y="2040"/>
                    </a:cxn>
                    <a:cxn ang="0">
                      <a:pos x="502" y="1776"/>
                    </a:cxn>
                    <a:cxn ang="0">
                      <a:pos x="491" y="1641"/>
                    </a:cxn>
                    <a:cxn ang="0">
                      <a:pos x="530" y="1564"/>
                    </a:cxn>
                    <a:cxn ang="0">
                      <a:pos x="523" y="1042"/>
                    </a:cxn>
                    <a:cxn ang="0">
                      <a:pos x="519" y="902"/>
                    </a:cxn>
                    <a:cxn ang="0">
                      <a:pos x="558" y="847"/>
                    </a:cxn>
                    <a:cxn ang="0">
                      <a:pos x="573" y="794"/>
                    </a:cxn>
                    <a:cxn ang="0">
                      <a:pos x="570" y="709"/>
                    </a:cxn>
                    <a:cxn ang="0">
                      <a:pos x="629" y="555"/>
                    </a:cxn>
                    <a:cxn ang="0">
                      <a:pos x="547" y="599"/>
                    </a:cxn>
                    <a:cxn ang="0">
                      <a:pos x="535" y="513"/>
                    </a:cxn>
                    <a:cxn ang="0">
                      <a:pos x="532" y="442"/>
                    </a:cxn>
                    <a:cxn ang="0">
                      <a:pos x="510" y="398"/>
                    </a:cxn>
                    <a:cxn ang="0">
                      <a:pos x="387" y="347"/>
                    </a:cxn>
                    <a:cxn ang="0">
                      <a:pos x="363" y="298"/>
                    </a:cxn>
                    <a:cxn ang="0">
                      <a:pos x="382" y="230"/>
                    </a:cxn>
                    <a:cxn ang="0">
                      <a:pos x="394" y="150"/>
                    </a:cxn>
                    <a:cxn ang="0">
                      <a:pos x="380" y="65"/>
                    </a:cxn>
                    <a:cxn ang="0">
                      <a:pos x="347" y="18"/>
                    </a:cxn>
                    <a:cxn ang="0">
                      <a:pos x="276" y="0"/>
                    </a:cxn>
                    <a:cxn ang="0">
                      <a:pos x="222" y="22"/>
                    </a:cxn>
                    <a:cxn ang="0">
                      <a:pos x="187" y="71"/>
                    </a:cxn>
                    <a:cxn ang="0">
                      <a:pos x="193" y="124"/>
                    </a:cxn>
                    <a:cxn ang="0">
                      <a:pos x="189" y="207"/>
                    </a:cxn>
                    <a:cxn ang="0">
                      <a:pos x="202" y="278"/>
                    </a:cxn>
                    <a:cxn ang="0">
                      <a:pos x="227" y="339"/>
                    </a:cxn>
                    <a:cxn ang="0">
                      <a:pos x="200" y="364"/>
                    </a:cxn>
                    <a:cxn ang="0">
                      <a:pos x="69" y="443"/>
                    </a:cxn>
                    <a:cxn ang="0">
                      <a:pos x="48" y="505"/>
                    </a:cxn>
                    <a:cxn ang="0">
                      <a:pos x="58" y="579"/>
                    </a:cxn>
                    <a:cxn ang="0">
                      <a:pos x="153" y="747"/>
                    </a:cxn>
                    <a:cxn ang="0">
                      <a:pos x="122" y="938"/>
                    </a:cxn>
                    <a:cxn ang="0">
                      <a:pos x="84" y="1037"/>
                    </a:cxn>
                  </a:cxnLst>
                  <a:rect l="0" t="0" r="r" b="b"/>
                  <a:pathLst>
                    <a:path w="629" h="2259">
                      <a:moveTo>
                        <a:pt x="76" y="1127"/>
                      </a:moveTo>
                      <a:lnTo>
                        <a:pt x="71" y="1524"/>
                      </a:lnTo>
                      <a:lnTo>
                        <a:pt x="68" y="1608"/>
                      </a:lnTo>
                      <a:lnTo>
                        <a:pt x="96" y="1617"/>
                      </a:lnTo>
                      <a:lnTo>
                        <a:pt x="125" y="1619"/>
                      </a:lnTo>
                      <a:lnTo>
                        <a:pt x="121" y="1697"/>
                      </a:lnTo>
                      <a:lnTo>
                        <a:pt x="121" y="1776"/>
                      </a:lnTo>
                      <a:lnTo>
                        <a:pt x="126" y="1962"/>
                      </a:lnTo>
                      <a:lnTo>
                        <a:pt x="124" y="2023"/>
                      </a:lnTo>
                      <a:lnTo>
                        <a:pt x="121" y="2049"/>
                      </a:lnTo>
                      <a:lnTo>
                        <a:pt x="115" y="2073"/>
                      </a:lnTo>
                      <a:lnTo>
                        <a:pt x="103" y="2089"/>
                      </a:lnTo>
                      <a:lnTo>
                        <a:pt x="82" y="2106"/>
                      </a:lnTo>
                      <a:lnTo>
                        <a:pt x="59" y="2119"/>
                      </a:lnTo>
                      <a:lnTo>
                        <a:pt x="30" y="2138"/>
                      </a:lnTo>
                      <a:lnTo>
                        <a:pt x="13" y="2151"/>
                      </a:lnTo>
                      <a:lnTo>
                        <a:pt x="3" y="2164"/>
                      </a:lnTo>
                      <a:lnTo>
                        <a:pt x="0" y="2178"/>
                      </a:lnTo>
                      <a:lnTo>
                        <a:pt x="2" y="2190"/>
                      </a:lnTo>
                      <a:lnTo>
                        <a:pt x="13" y="2202"/>
                      </a:lnTo>
                      <a:lnTo>
                        <a:pt x="36" y="2204"/>
                      </a:lnTo>
                      <a:lnTo>
                        <a:pt x="77" y="2200"/>
                      </a:lnTo>
                      <a:lnTo>
                        <a:pt x="116" y="2190"/>
                      </a:lnTo>
                      <a:lnTo>
                        <a:pt x="158" y="2185"/>
                      </a:lnTo>
                      <a:lnTo>
                        <a:pt x="200" y="2181"/>
                      </a:lnTo>
                      <a:lnTo>
                        <a:pt x="222" y="2178"/>
                      </a:lnTo>
                      <a:lnTo>
                        <a:pt x="234" y="2174"/>
                      </a:lnTo>
                      <a:lnTo>
                        <a:pt x="241" y="2115"/>
                      </a:lnTo>
                      <a:lnTo>
                        <a:pt x="250" y="2028"/>
                      </a:lnTo>
                      <a:lnTo>
                        <a:pt x="280" y="1790"/>
                      </a:lnTo>
                      <a:lnTo>
                        <a:pt x="290" y="1724"/>
                      </a:lnTo>
                      <a:lnTo>
                        <a:pt x="304" y="1644"/>
                      </a:lnTo>
                      <a:lnTo>
                        <a:pt x="338" y="1655"/>
                      </a:lnTo>
                      <a:lnTo>
                        <a:pt x="338" y="1716"/>
                      </a:lnTo>
                      <a:lnTo>
                        <a:pt x="348" y="1796"/>
                      </a:lnTo>
                      <a:lnTo>
                        <a:pt x="380" y="1932"/>
                      </a:lnTo>
                      <a:lnTo>
                        <a:pt x="395" y="2073"/>
                      </a:lnTo>
                      <a:lnTo>
                        <a:pt x="400" y="2111"/>
                      </a:lnTo>
                      <a:lnTo>
                        <a:pt x="408" y="2131"/>
                      </a:lnTo>
                      <a:lnTo>
                        <a:pt x="399" y="2174"/>
                      </a:lnTo>
                      <a:lnTo>
                        <a:pt x="394" y="2200"/>
                      </a:lnTo>
                      <a:lnTo>
                        <a:pt x="394" y="2218"/>
                      </a:lnTo>
                      <a:lnTo>
                        <a:pt x="405" y="2239"/>
                      </a:lnTo>
                      <a:lnTo>
                        <a:pt x="418" y="2255"/>
                      </a:lnTo>
                      <a:lnTo>
                        <a:pt x="438" y="2259"/>
                      </a:lnTo>
                      <a:lnTo>
                        <a:pt x="459" y="2257"/>
                      </a:lnTo>
                      <a:lnTo>
                        <a:pt x="484" y="2247"/>
                      </a:lnTo>
                      <a:lnTo>
                        <a:pt x="504" y="2233"/>
                      </a:lnTo>
                      <a:lnTo>
                        <a:pt x="521" y="2215"/>
                      </a:lnTo>
                      <a:lnTo>
                        <a:pt x="529" y="2198"/>
                      </a:lnTo>
                      <a:lnTo>
                        <a:pt x="534" y="2174"/>
                      </a:lnTo>
                      <a:lnTo>
                        <a:pt x="531" y="2143"/>
                      </a:lnTo>
                      <a:lnTo>
                        <a:pt x="526" y="2115"/>
                      </a:lnTo>
                      <a:lnTo>
                        <a:pt x="519" y="2040"/>
                      </a:lnTo>
                      <a:lnTo>
                        <a:pt x="509" y="1863"/>
                      </a:lnTo>
                      <a:lnTo>
                        <a:pt x="502" y="1776"/>
                      </a:lnTo>
                      <a:lnTo>
                        <a:pt x="497" y="1703"/>
                      </a:lnTo>
                      <a:lnTo>
                        <a:pt x="491" y="1641"/>
                      </a:lnTo>
                      <a:lnTo>
                        <a:pt x="531" y="1633"/>
                      </a:lnTo>
                      <a:lnTo>
                        <a:pt x="530" y="1564"/>
                      </a:lnTo>
                      <a:lnTo>
                        <a:pt x="524" y="1127"/>
                      </a:lnTo>
                      <a:lnTo>
                        <a:pt x="523" y="1042"/>
                      </a:lnTo>
                      <a:lnTo>
                        <a:pt x="519" y="951"/>
                      </a:lnTo>
                      <a:lnTo>
                        <a:pt x="519" y="902"/>
                      </a:lnTo>
                      <a:lnTo>
                        <a:pt x="537" y="879"/>
                      </a:lnTo>
                      <a:lnTo>
                        <a:pt x="558" y="847"/>
                      </a:lnTo>
                      <a:lnTo>
                        <a:pt x="568" y="822"/>
                      </a:lnTo>
                      <a:lnTo>
                        <a:pt x="573" y="794"/>
                      </a:lnTo>
                      <a:lnTo>
                        <a:pt x="577" y="764"/>
                      </a:lnTo>
                      <a:lnTo>
                        <a:pt x="570" y="709"/>
                      </a:lnTo>
                      <a:lnTo>
                        <a:pt x="564" y="662"/>
                      </a:lnTo>
                      <a:lnTo>
                        <a:pt x="629" y="555"/>
                      </a:lnTo>
                      <a:lnTo>
                        <a:pt x="602" y="513"/>
                      </a:lnTo>
                      <a:lnTo>
                        <a:pt x="547" y="599"/>
                      </a:lnTo>
                      <a:lnTo>
                        <a:pt x="541" y="561"/>
                      </a:lnTo>
                      <a:lnTo>
                        <a:pt x="535" y="513"/>
                      </a:lnTo>
                      <a:lnTo>
                        <a:pt x="534" y="471"/>
                      </a:lnTo>
                      <a:lnTo>
                        <a:pt x="532" y="442"/>
                      </a:lnTo>
                      <a:lnTo>
                        <a:pt x="526" y="417"/>
                      </a:lnTo>
                      <a:lnTo>
                        <a:pt x="510" y="398"/>
                      </a:lnTo>
                      <a:lnTo>
                        <a:pt x="490" y="386"/>
                      </a:lnTo>
                      <a:lnTo>
                        <a:pt x="387" y="347"/>
                      </a:lnTo>
                      <a:lnTo>
                        <a:pt x="366" y="339"/>
                      </a:lnTo>
                      <a:lnTo>
                        <a:pt x="363" y="298"/>
                      </a:lnTo>
                      <a:lnTo>
                        <a:pt x="369" y="266"/>
                      </a:lnTo>
                      <a:lnTo>
                        <a:pt x="382" y="230"/>
                      </a:lnTo>
                      <a:lnTo>
                        <a:pt x="392" y="195"/>
                      </a:lnTo>
                      <a:lnTo>
                        <a:pt x="394" y="150"/>
                      </a:lnTo>
                      <a:lnTo>
                        <a:pt x="389" y="97"/>
                      </a:lnTo>
                      <a:lnTo>
                        <a:pt x="380" y="65"/>
                      </a:lnTo>
                      <a:lnTo>
                        <a:pt x="365" y="34"/>
                      </a:lnTo>
                      <a:lnTo>
                        <a:pt x="347" y="18"/>
                      </a:lnTo>
                      <a:lnTo>
                        <a:pt x="309" y="5"/>
                      </a:lnTo>
                      <a:lnTo>
                        <a:pt x="276" y="0"/>
                      </a:lnTo>
                      <a:lnTo>
                        <a:pt x="244" y="5"/>
                      </a:lnTo>
                      <a:lnTo>
                        <a:pt x="222" y="22"/>
                      </a:lnTo>
                      <a:lnTo>
                        <a:pt x="206" y="40"/>
                      </a:lnTo>
                      <a:lnTo>
                        <a:pt x="187" y="71"/>
                      </a:lnTo>
                      <a:lnTo>
                        <a:pt x="173" y="105"/>
                      </a:lnTo>
                      <a:lnTo>
                        <a:pt x="193" y="124"/>
                      </a:lnTo>
                      <a:lnTo>
                        <a:pt x="190" y="164"/>
                      </a:lnTo>
                      <a:lnTo>
                        <a:pt x="189" y="207"/>
                      </a:lnTo>
                      <a:lnTo>
                        <a:pt x="194" y="247"/>
                      </a:lnTo>
                      <a:lnTo>
                        <a:pt x="202" y="278"/>
                      </a:lnTo>
                      <a:lnTo>
                        <a:pt x="209" y="302"/>
                      </a:lnTo>
                      <a:lnTo>
                        <a:pt x="227" y="339"/>
                      </a:lnTo>
                      <a:lnTo>
                        <a:pt x="227" y="347"/>
                      </a:lnTo>
                      <a:lnTo>
                        <a:pt x="200" y="364"/>
                      </a:lnTo>
                      <a:lnTo>
                        <a:pt x="89" y="422"/>
                      </a:lnTo>
                      <a:lnTo>
                        <a:pt x="69" y="443"/>
                      </a:lnTo>
                      <a:lnTo>
                        <a:pt x="55" y="471"/>
                      </a:lnTo>
                      <a:lnTo>
                        <a:pt x="48" y="505"/>
                      </a:lnTo>
                      <a:lnTo>
                        <a:pt x="42" y="550"/>
                      </a:lnTo>
                      <a:lnTo>
                        <a:pt x="58" y="579"/>
                      </a:lnTo>
                      <a:lnTo>
                        <a:pt x="141" y="704"/>
                      </a:lnTo>
                      <a:lnTo>
                        <a:pt x="153" y="747"/>
                      </a:lnTo>
                      <a:lnTo>
                        <a:pt x="158" y="820"/>
                      </a:lnTo>
                      <a:lnTo>
                        <a:pt x="122" y="938"/>
                      </a:lnTo>
                      <a:lnTo>
                        <a:pt x="84" y="984"/>
                      </a:lnTo>
                      <a:lnTo>
                        <a:pt x="84" y="1037"/>
                      </a:lnTo>
                      <a:lnTo>
                        <a:pt x="76" y="112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>
                  <a:off x="1078" y="1978"/>
                  <a:ext cx="183" cy="643"/>
                </a:xfrm>
                <a:custGeom>
                  <a:avLst/>
                  <a:gdLst/>
                  <a:ahLst/>
                  <a:cxnLst>
                    <a:cxn ang="0">
                      <a:pos x="274" y="1634"/>
                    </a:cxn>
                    <a:cxn ang="0">
                      <a:pos x="278" y="1553"/>
                    </a:cxn>
                    <a:cxn ang="0">
                      <a:pos x="293" y="1438"/>
                    </a:cxn>
                    <a:cxn ang="0">
                      <a:pos x="313" y="1320"/>
                    </a:cxn>
                    <a:cxn ang="0">
                      <a:pos x="317" y="1382"/>
                    </a:cxn>
                    <a:cxn ang="0">
                      <a:pos x="335" y="1435"/>
                    </a:cxn>
                    <a:cxn ang="0">
                      <a:pos x="339" y="1485"/>
                    </a:cxn>
                    <a:cxn ang="0">
                      <a:pos x="317" y="1542"/>
                    </a:cxn>
                    <a:cxn ang="0">
                      <a:pos x="291" y="1619"/>
                    </a:cxn>
                    <a:cxn ang="0">
                      <a:pos x="270" y="1727"/>
                    </a:cxn>
                    <a:cxn ang="0">
                      <a:pos x="326" y="1959"/>
                    </a:cxn>
                    <a:cxn ang="0">
                      <a:pos x="369" y="1993"/>
                    </a:cxn>
                    <a:cxn ang="0">
                      <a:pos x="445" y="2036"/>
                    </a:cxn>
                    <a:cxn ang="0">
                      <a:pos x="458" y="2069"/>
                    </a:cxn>
                    <a:cxn ang="0">
                      <a:pos x="423" y="2075"/>
                    </a:cxn>
                    <a:cxn ang="0">
                      <a:pos x="413" y="2080"/>
                    </a:cxn>
                    <a:cxn ang="0">
                      <a:pos x="417" y="2098"/>
                    </a:cxn>
                    <a:cxn ang="0">
                      <a:pos x="390" y="2122"/>
                    </a:cxn>
                    <a:cxn ang="0">
                      <a:pos x="297" y="2133"/>
                    </a:cxn>
                    <a:cxn ang="0">
                      <a:pos x="219" y="2115"/>
                    </a:cxn>
                    <a:cxn ang="0">
                      <a:pos x="165" y="2084"/>
                    </a:cxn>
                    <a:cxn ang="0">
                      <a:pos x="163" y="2031"/>
                    </a:cxn>
                    <a:cxn ang="0">
                      <a:pos x="141" y="1767"/>
                    </a:cxn>
                    <a:cxn ang="0">
                      <a:pos x="108" y="1221"/>
                    </a:cxn>
                    <a:cxn ang="0">
                      <a:pos x="113" y="1057"/>
                    </a:cxn>
                    <a:cxn ang="0">
                      <a:pos x="125" y="956"/>
                    </a:cxn>
                    <a:cxn ang="0">
                      <a:pos x="56" y="887"/>
                    </a:cxn>
                    <a:cxn ang="0">
                      <a:pos x="14" y="822"/>
                    </a:cxn>
                    <a:cxn ang="0">
                      <a:pos x="0" y="756"/>
                    </a:cxn>
                    <a:cxn ang="0">
                      <a:pos x="70" y="466"/>
                    </a:cxn>
                    <a:cxn ang="0">
                      <a:pos x="88" y="425"/>
                    </a:cxn>
                    <a:cxn ang="0">
                      <a:pos x="125" y="392"/>
                    </a:cxn>
                    <a:cxn ang="0">
                      <a:pos x="212" y="326"/>
                    </a:cxn>
                    <a:cxn ang="0">
                      <a:pos x="229" y="275"/>
                    </a:cxn>
                    <a:cxn ang="0">
                      <a:pos x="193" y="216"/>
                    </a:cxn>
                    <a:cxn ang="0">
                      <a:pos x="174" y="143"/>
                    </a:cxn>
                    <a:cxn ang="0">
                      <a:pos x="173" y="68"/>
                    </a:cxn>
                    <a:cxn ang="0">
                      <a:pos x="198" y="22"/>
                    </a:cxn>
                    <a:cxn ang="0">
                      <a:pos x="248" y="0"/>
                    </a:cxn>
                    <a:cxn ang="0">
                      <a:pos x="295" y="8"/>
                    </a:cxn>
                    <a:cxn ang="0">
                      <a:pos x="326" y="29"/>
                    </a:cxn>
                    <a:cxn ang="0">
                      <a:pos x="339" y="59"/>
                    </a:cxn>
                    <a:cxn ang="0">
                      <a:pos x="351" y="134"/>
                    </a:cxn>
                    <a:cxn ang="0">
                      <a:pos x="354" y="201"/>
                    </a:cxn>
                    <a:cxn ang="0">
                      <a:pos x="340" y="250"/>
                    </a:cxn>
                    <a:cxn ang="0">
                      <a:pos x="340" y="317"/>
                    </a:cxn>
                    <a:cxn ang="0">
                      <a:pos x="369" y="350"/>
                    </a:cxn>
                    <a:cxn ang="0">
                      <a:pos x="463" y="415"/>
                    </a:cxn>
                    <a:cxn ang="0">
                      <a:pos x="493" y="564"/>
                    </a:cxn>
                    <a:cxn ang="0">
                      <a:pos x="507" y="659"/>
                    </a:cxn>
                    <a:cxn ang="0">
                      <a:pos x="515" y="774"/>
                    </a:cxn>
                    <a:cxn ang="0">
                      <a:pos x="507" y="912"/>
                    </a:cxn>
                    <a:cxn ang="0">
                      <a:pos x="494" y="1017"/>
                    </a:cxn>
                    <a:cxn ang="0">
                      <a:pos x="472" y="1104"/>
                    </a:cxn>
                    <a:cxn ang="0">
                      <a:pos x="459" y="1192"/>
                    </a:cxn>
                    <a:cxn ang="0">
                      <a:pos x="474" y="1491"/>
                    </a:cxn>
                    <a:cxn ang="0">
                      <a:pos x="465" y="1561"/>
                    </a:cxn>
                    <a:cxn ang="0">
                      <a:pos x="409" y="1751"/>
                    </a:cxn>
                    <a:cxn ang="0">
                      <a:pos x="369" y="1909"/>
                    </a:cxn>
                    <a:cxn ang="0">
                      <a:pos x="334" y="1926"/>
                    </a:cxn>
                  </a:cxnLst>
                  <a:rect l="0" t="0" r="r" b="b"/>
                  <a:pathLst>
                    <a:path w="515" h="2133">
                      <a:moveTo>
                        <a:pt x="270" y="1727"/>
                      </a:moveTo>
                      <a:lnTo>
                        <a:pt x="274" y="1634"/>
                      </a:lnTo>
                      <a:lnTo>
                        <a:pt x="276" y="1593"/>
                      </a:lnTo>
                      <a:lnTo>
                        <a:pt x="278" y="1553"/>
                      </a:lnTo>
                      <a:lnTo>
                        <a:pt x="285" y="1483"/>
                      </a:lnTo>
                      <a:lnTo>
                        <a:pt x="293" y="1438"/>
                      </a:lnTo>
                      <a:lnTo>
                        <a:pt x="304" y="1378"/>
                      </a:lnTo>
                      <a:lnTo>
                        <a:pt x="313" y="1320"/>
                      </a:lnTo>
                      <a:lnTo>
                        <a:pt x="315" y="1360"/>
                      </a:lnTo>
                      <a:lnTo>
                        <a:pt x="317" y="1382"/>
                      </a:lnTo>
                      <a:lnTo>
                        <a:pt x="325" y="1411"/>
                      </a:lnTo>
                      <a:lnTo>
                        <a:pt x="335" y="1435"/>
                      </a:lnTo>
                      <a:lnTo>
                        <a:pt x="340" y="1461"/>
                      </a:lnTo>
                      <a:lnTo>
                        <a:pt x="339" y="1485"/>
                      </a:lnTo>
                      <a:lnTo>
                        <a:pt x="331" y="1512"/>
                      </a:lnTo>
                      <a:lnTo>
                        <a:pt x="317" y="1542"/>
                      </a:lnTo>
                      <a:lnTo>
                        <a:pt x="305" y="1576"/>
                      </a:lnTo>
                      <a:lnTo>
                        <a:pt x="291" y="1619"/>
                      </a:lnTo>
                      <a:lnTo>
                        <a:pt x="280" y="1676"/>
                      </a:lnTo>
                      <a:lnTo>
                        <a:pt x="270" y="1727"/>
                      </a:lnTo>
                      <a:lnTo>
                        <a:pt x="334" y="1926"/>
                      </a:lnTo>
                      <a:lnTo>
                        <a:pt x="326" y="1959"/>
                      </a:lnTo>
                      <a:lnTo>
                        <a:pt x="340" y="1976"/>
                      </a:lnTo>
                      <a:lnTo>
                        <a:pt x="369" y="1993"/>
                      </a:lnTo>
                      <a:lnTo>
                        <a:pt x="430" y="2023"/>
                      </a:lnTo>
                      <a:lnTo>
                        <a:pt x="445" y="2036"/>
                      </a:lnTo>
                      <a:lnTo>
                        <a:pt x="455" y="2054"/>
                      </a:lnTo>
                      <a:lnTo>
                        <a:pt x="458" y="2069"/>
                      </a:lnTo>
                      <a:lnTo>
                        <a:pt x="449" y="2073"/>
                      </a:lnTo>
                      <a:lnTo>
                        <a:pt x="423" y="2075"/>
                      </a:lnTo>
                      <a:lnTo>
                        <a:pt x="401" y="2075"/>
                      </a:lnTo>
                      <a:lnTo>
                        <a:pt x="413" y="2080"/>
                      </a:lnTo>
                      <a:lnTo>
                        <a:pt x="417" y="2087"/>
                      </a:lnTo>
                      <a:lnTo>
                        <a:pt x="417" y="2098"/>
                      </a:lnTo>
                      <a:lnTo>
                        <a:pt x="411" y="2112"/>
                      </a:lnTo>
                      <a:lnTo>
                        <a:pt x="390" y="2122"/>
                      </a:lnTo>
                      <a:lnTo>
                        <a:pt x="352" y="2132"/>
                      </a:lnTo>
                      <a:lnTo>
                        <a:pt x="297" y="2133"/>
                      </a:lnTo>
                      <a:lnTo>
                        <a:pt x="256" y="2128"/>
                      </a:lnTo>
                      <a:lnTo>
                        <a:pt x="219" y="2115"/>
                      </a:lnTo>
                      <a:lnTo>
                        <a:pt x="188" y="2100"/>
                      </a:lnTo>
                      <a:lnTo>
                        <a:pt x="165" y="2084"/>
                      </a:lnTo>
                      <a:lnTo>
                        <a:pt x="162" y="2059"/>
                      </a:lnTo>
                      <a:lnTo>
                        <a:pt x="163" y="2031"/>
                      </a:lnTo>
                      <a:lnTo>
                        <a:pt x="147" y="1876"/>
                      </a:lnTo>
                      <a:lnTo>
                        <a:pt x="141" y="1767"/>
                      </a:lnTo>
                      <a:lnTo>
                        <a:pt x="119" y="1429"/>
                      </a:lnTo>
                      <a:lnTo>
                        <a:pt x="108" y="1221"/>
                      </a:lnTo>
                      <a:lnTo>
                        <a:pt x="110" y="1122"/>
                      </a:lnTo>
                      <a:lnTo>
                        <a:pt x="113" y="1057"/>
                      </a:lnTo>
                      <a:lnTo>
                        <a:pt x="119" y="1001"/>
                      </a:lnTo>
                      <a:lnTo>
                        <a:pt x="125" y="956"/>
                      </a:lnTo>
                      <a:lnTo>
                        <a:pt x="91" y="922"/>
                      </a:lnTo>
                      <a:lnTo>
                        <a:pt x="56" y="887"/>
                      </a:lnTo>
                      <a:lnTo>
                        <a:pt x="36" y="859"/>
                      </a:lnTo>
                      <a:lnTo>
                        <a:pt x="14" y="822"/>
                      </a:lnTo>
                      <a:lnTo>
                        <a:pt x="3" y="786"/>
                      </a:lnTo>
                      <a:lnTo>
                        <a:pt x="0" y="756"/>
                      </a:lnTo>
                      <a:lnTo>
                        <a:pt x="9" y="716"/>
                      </a:lnTo>
                      <a:lnTo>
                        <a:pt x="70" y="466"/>
                      </a:lnTo>
                      <a:lnTo>
                        <a:pt x="81" y="438"/>
                      </a:lnTo>
                      <a:lnTo>
                        <a:pt x="88" y="425"/>
                      </a:lnTo>
                      <a:lnTo>
                        <a:pt x="101" y="411"/>
                      </a:lnTo>
                      <a:lnTo>
                        <a:pt x="125" y="392"/>
                      </a:lnTo>
                      <a:lnTo>
                        <a:pt x="195" y="350"/>
                      </a:lnTo>
                      <a:lnTo>
                        <a:pt x="212" y="326"/>
                      </a:lnTo>
                      <a:lnTo>
                        <a:pt x="224" y="296"/>
                      </a:lnTo>
                      <a:lnTo>
                        <a:pt x="229" y="275"/>
                      </a:lnTo>
                      <a:lnTo>
                        <a:pt x="210" y="250"/>
                      </a:lnTo>
                      <a:lnTo>
                        <a:pt x="193" y="216"/>
                      </a:lnTo>
                      <a:lnTo>
                        <a:pt x="182" y="177"/>
                      </a:lnTo>
                      <a:lnTo>
                        <a:pt x="174" y="143"/>
                      </a:lnTo>
                      <a:lnTo>
                        <a:pt x="169" y="102"/>
                      </a:lnTo>
                      <a:lnTo>
                        <a:pt x="173" y="68"/>
                      </a:lnTo>
                      <a:lnTo>
                        <a:pt x="181" y="43"/>
                      </a:lnTo>
                      <a:lnTo>
                        <a:pt x="198" y="22"/>
                      </a:lnTo>
                      <a:lnTo>
                        <a:pt x="219" y="8"/>
                      </a:lnTo>
                      <a:lnTo>
                        <a:pt x="248" y="0"/>
                      </a:lnTo>
                      <a:lnTo>
                        <a:pt x="270" y="2"/>
                      </a:lnTo>
                      <a:lnTo>
                        <a:pt x="295" y="8"/>
                      </a:lnTo>
                      <a:lnTo>
                        <a:pt x="312" y="17"/>
                      </a:lnTo>
                      <a:lnTo>
                        <a:pt x="326" y="29"/>
                      </a:lnTo>
                      <a:lnTo>
                        <a:pt x="335" y="44"/>
                      </a:lnTo>
                      <a:lnTo>
                        <a:pt x="339" y="59"/>
                      </a:lnTo>
                      <a:lnTo>
                        <a:pt x="345" y="91"/>
                      </a:lnTo>
                      <a:lnTo>
                        <a:pt x="351" y="134"/>
                      </a:lnTo>
                      <a:lnTo>
                        <a:pt x="354" y="175"/>
                      </a:lnTo>
                      <a:lnTo>
                        <a:pt x="354" y="201"/>
                      </a:lnTo>
                      <a:lnTo>
                        <a:pt x="347" y="234"/>
                      </a:lnTo>
                      <a:lnTo>
                        <a:pt x="340" y="250"/>
                      </a:lnTo>
                      <a:lnTo>
                        <a:pt x="339" y="282"/>
                      </a:lnTo>
                      <a:lnTo>
                        <a:pt x="340" y="317"/>
                      </a:lnTo>
                      <a:lnTo>
                        <a:pt x="347" y="333"/>
                      </a:lnTo>
                      <a:lnTo>
                        <a:pt x="369" y="350"/>
                      </a:lnTo>
                      <a:lnTo>
                        <a:pt x="439" y="395"/>
                      </a:lnTo>
                      <a:lnTo>
                        <a:pt x="463" y="415"/>
                      </a:lnTo>
                      <a:lnTo>
                        <a:pt x="474" y="449"/>
                      </a:lnTo>
                      <a:lnTo>
                        <a:pt x="493" y="564"/>
                      </a:lnTo>
                      <a:lnTo>
                        <a:pt x="499" y="615"/>
                      </a:lnTo>
                      <a:lnTo>
                        <a:pt x="507" y="659"/>
                      </a:lnTo>
                      <a:lnTo>
                        <a:pt x="513" y="721"/>
                      </a:lnTo>
                      <a:lnTo>
                        <a:pt x="515" y="774"/>
                      </a:lnTo>
                      <a:lnTo>
                        <a:pt x="513" y="840"/>
                      </a:lnTo>
                      <a:lnTo>
                        <a:pt x="507" y="912"/>
                      </a:lnTo>
                      <a:lnTo>
                        <a:pt x="499" y="962"/>
                      </a:lnTo>
                      <a:lnTo>
                        <a:pt x="494" y="1017"/>
                      </a:lnTo>
                      <a:lnTo>
                        <a:pt x="485" y="1066"/>
                      </a:lnTo>
                      <a:lnTo>
                        <a:pt x="472" y="1104"/>
                      </a:lnTo>
                      <a:lnTo>
                        <a:pt x="462" y="1143"/>
                      </a:lnTo>
                      <a:lnTo>
                        <a:pt x="459" y="1192"/>
                      </a:lnTo>
                      <a:lnTo>
                        <a:pt x="470" y="1413"/>
                      </a:lnTo>
                      <a:lnTo>
                        <a:pt x="474" y="1491"/>
                      </a:lnTo>
                      <a:lnTo>
                        <a:pt x="474" y="1521"/>
                      </a:lnTo>
                      <a:lnTo>
                        <a:pt x="465" y="1561"/>
                      </a:lnTo>
                      <a:lnTo>
                        <a:pt x="450" y="1608"/>
                      </a:lnTo>
                      <a:lnTo>
                        <a:pt x="409" y="1751"/>
                      </a:lnTo>
                      <a:lnTo>
                        <a:pt x="381" y="1868"/>
                      </a:lnTo>
                      <a:lnTo>
                        <a:pt x="369" y="1909"/>
                      </a:lnTo>
                      <a:lnTo>
                        <a:pt x="351" y="1918"/>
                      </a:lnTo>
                      <a:lnTo>
                        <a:pt x="334" y="1926"/>
                      </a:lnTo>
                      <a:lnTo>
                        <a:pt x="270" y="172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39" name="Freeform 37"/>
                <p:cNvSpPr>
                  <a:spLocks/>
                </p:cNvSpPr>
                <p:nvPr/>
              </p:nvSpPr>
              <p:spPr bwMode="auto">
                <a:xfrm>
                  <a:off x="1258" y="1996"/>
                  <a:ext cx="188" cy="639"/>
                </a:xfrm>
                <a:custGeom>
                  <a:avLst/>
                  <a:gdLst/>
                  <a:ahLst/>
                  <a:cxnLst>
                    <a:cxn ang="0">
                      <a:pos x="192" y="3"/>
                    </a:cxn>
                    <a:cxn ang="0">
                      <a:pos x="224" y="24"/>
                    </a:cxn>
                    <a:cxn ang="0">
                      <a:pos x="242" y="56"/>
                    </a:cxn>
                    <a:cxn ang="0">
                      <a:pos x="261" y="99"/>
                    </a:cxn>
                    <a:cxn ang="0">
                      <a:pos x="280" y="186"/>
                    </a:cxn>
                    <a:cxn ang="0">
                      <a:pos x="264" y="266"/>
                    </a:cxn>
                    <a:cxn ang="0">
                      <a:pos x="274" y="324"/>
                    </a:cxn>
                    <a:cxn ang="0">
                      <a:pos x="348" y="374"/>
                    </a:cxn>
                    <a:cxn ang="0">
                      <a:pos x="392" y="406"/>
                    </a:cxn>
                    <a:cxn ang="0">
                      <a:pos x="523" y="622"/>
                    </a:cxn>
                    <a:cxn ang="0">
                      <a:pos x="373" y="622"/>
                    </a:cxn>
                    <a:cxn ang="0">
                      <a:pos x="368" y="743"/>
                    </a:cxn>
                    <a:cxn ang="0">
                      <a:pos x="411" y="715"/>
                    </a:cxn>
                    <a:cxn ang="0">
                      <a:pos x="396" y="657"/>
                    </a:cxn>
                    <a:cxn ang="0">
                      <a:pos x="379" y="622"/>
                    </a:cxn>
                    <a:cxn ang="0">
                      <a:pos x="531" y="671"/>
                    </a:cxn>
                    <a:cxn ang="0">
                      <a:pos x="518" y="775"/>
                    </a:cxn>
                    <a:cxn ang="0">
                      <a:pos x="417" y="987"/>
                    </a:cxn>
                    <a:cxn ang="0">
                      <a:pos x="370" y="1013"/>
                    </a:cxn>
                    <a:cxn ang="0">
                      <a:pos x="388" y="1088"/>
                    </a:cxn>
                    <a:cxn ang="0">
                      <a:pos x="338" y="1154"/>
                    </a:cxn>
                    <a:cxn ang="0">
                      <a:pos x="294" y="1626"/>
                    </a:cxn>
                    <a:cxn ang="0">
                      <a:pos x="274" y="1766"/>
                    </a:cxn>
                    <a:cxn ang="0">
                      <a:pos x="250" y="1873"/>
                    </a:cxn>
                    <a:cxn ang="0">
                      <a:pos x="269" y="1944"/>
                    </a:cxn>
                    <a:cxn ang="0">
                      <a:pos x="272" y="2010"/>
                    </a:cxn>
                    <a:cxn ang="0">
                      <a:pos x="247" y="2076"/>
                    </a:cxn>
                    <a:cxn ang="0">
                      <a:pos x="214" y="2054"/>
                    </a:cxn>
                    <a:cxn ang="0">
                      <a:pos x="176" y="2095"/>
                    </a:cxn>
                    <a:cxn ang="0">
                      <a:pos x="115" y="2117"/>
                    </a:cxn>
                    <a:cxn ang="0">
                      <a:pos x="68" y="2096"/>
                    </a:cxn>
                    <a:cxn ang="0">
                      <a:pos x="59" y="2079"/>
                    </a:cxn>
                    <a:cxn ang="0">
                      <a:pos x="33" y="2060"/>
                    </a:cxn>
                    <a:cxn ang="0">
                      <a:pos x="71" y="2020"/>
                    </a:cxn>
                    <a:cxn ang="0">
                      <a:pos x="144" y="1937"/>
                    </a:cxn>
                    <a:cxn ang="0">
                      <a:pos x="148" y="1838"/>
                    </a:cxn>
                    <a:cxn ang="0">
                      <a:pos x="96" y="1605"/>
                    </a:cxn>
                    <a:cxn ang="0">
                      <a:pos x="61" y="1586"/>
                    </a:cxn>
                    <a:cxn ang="0">
                      <a:pos x="26" y="1176"/>
                    </a:cxn>
                    <a:cxn ang="0">
                      <a:pos x="13" y="1098"/>
                    </a:cxn>
                    <a:cxn ang="0">
                      <a:pos x="54" y="954"/>
                    </a:cxn>
                    <a:cxn ang="0">
                      <a:pos x="9" y="907"/>
                    </a:cxn>
                    <a:cxn ang="0">
                      <a:pos x="5" y="780"/>
                    </a:cxn>
                    <a:cxn ang="0">
                      <a:pos x="6" y="653"/>
                    </a:cxn>
                    <a:cxn ang="0">
                      <a:pos x="3" y="524"/>
                    </a:cxn>
                    <a:cxn ang="0">
                      <a:pos x="21" y="448"/>
                    </a:cxn>
                    <a:cxn ang="0">
                      <a:pos x="44" y="411"/>
                    </a:cxn>
                    <a:cxn ang="0">
                      <a:pos x="131" y="348"/>
                    </a:cxn>
                    <a:cxn ang="0">
                      <a:pos x="152" y="315"/>
                    </a:cxn>
                    <a:cxn ang="0">
                      <a:pos x="129" y="310"/>
                    </a:cxn>
                    <a:cxn ang="0">
                      <a:pos x="110" y="295"/>
                    </a:cxn>
                    <a:cxn ang="0">
                      <a:pos x="92" y="292"/>
                    </a:cxn>
                    <a:cxn ang="0">
                      <a:pos x="75" y="265"/>
                    </a:cxn>
                    <a:cxn ang="0">
                      <a:pos x="54" y="184"/>
                    </a:cxn>
                    <a:cxn ang="0">
                      <a:pos x="52" y="95"/>
                    </a:cxn>
                    <a:cxn ang="0">
                      <a:pos x="70" y="44"/>
                    </a:cxn>
                    <a:cxn ang="0">
                      <a:pos x="92" y="27"/>
                    </a:cxn>
                    <a:cxn ang="0">
                      <a:pos x="135" y="4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531" h="2117">
                      <a:moveTo>
                        <a:pt x="178" y="0"/>
                      </a:moveTo>
                      <a:lnTo>
                        <a:pt x="192" y="3"/>
                      </a:lnTo>
                      <a:lnTo>
                        <a:pt x="216" y="12"/>
                      </a:lnTo>
                      <a:lnTo>
                        <a:pt x="224" y="24"/>
                      </a:lnTo>
                      <a:lnTo>
                        <a:pt x="232" y="34"/>
                      </a:lnTo>
                      <a:lnTo>
                        <a:pt x="242" y="56"/>
                      </a:lnTo>
                      <a:lnTo>
                        <a:pt x="255" y="78"/>
                      </a:lnTo>
                      <a:lnTo>
                        <a:pt x="261" y="99"/>
                      </a:lnTo>
                      <a:lnTo>
                        <a:pt x="275" y="150"/>
                      </a:lnTo>
                      <a:lnTo>
                        <a:pt x="280" y="186"/>
                      </a:lnTo>
                      <a:lnTo>
                        <a:pt x="277" y="232"/>
                      </a:lnTo>
                      <a:lnTo>
                        <a:pt x="264" y="266"/>
                      </a:lnTo>
                      <a:lnTo>
                        <a:pt x="256" y="296"/>
                      </a:lnTo>
                      <a:lnTo>
                        <a:pt x="274" y="324"/>
                      </a:lnTo>
                      <a:lnTo>
                        <a:pt x="307" y="347"/>
                      </a:lnTo>
                      <a:lnTo>
                        <a:pt x="348" y="374"/>
                      </a:lnTo>
                      <a:lnTo>
                        <a:pt x="378" y="393"/>
                      </a:lnTo>
                      <a:lnTo>
                        <a:pt x="392" y="406"/>
                      </a:lnTo>
                      <a:lnTo>
                        <a:pt x="522" y="613"/>
                      </a:lnTo>
                      <a:lnTo>
                        <a:pt x="523" y="622"/>
                      </a:lnTo>
                      <a:lnTo>
                        <a:pt x="379" y="622"/>
                      </a:lnTo>
                      <a:lnTo>
                        <a:pt x="373" y="622"/>
                      </a:lnTo>
                      <a:lnTo>
                        <a:pt x="371" y="700"/>
                      </a:lnTo>
                      <a:lnTo>
                        <a:pt x="368" y="743"/>
                      </a:lnTo>
                      <a:lnTo>
                        <a:pt x="403" y="750"/>
                      </a:lnTo>
                      <a:lnTo>
                        <a:pt x="411" y="715"/>
                      </a:lnTo>
                      <a:lnTo>
                        <a:pt x="411" y="685"/>
                      </a:lnTo>
                      <a:lnTo>
                        <a:pt x="396" y="657"/>
                      </a:lnTo>
                      <a:lnTo>
                        <a:pt x="388" y="636"/>
                      </a:lnTo>
                      <a:lnTo>
                        <a:pt x="379" y="622"/>
                      </a:lnTo>
                      <a:lnTo>
                        <a:pt x="523" y="622"/>
                      </a:lnTo>
                      <a:lnTo>
                        <a:pt x="531" y="671"/>
                      </a:lnTo>
                      <a:lnTo>
                        <a:pt x="528" y="720"/>
                      </a:lnTo>
                      <a:lnTo>
                        <a:pt x="518" y="775"/>
                      </a:lnTo>
                      <a:lnTo>
                        <a:pt x="450" y="917"/>
                      </a:lnTo>
                      <a:lnTo>
                        <a:pt x="417" y="987"/>
                      </a:lnTo>
                      <a:lnTo>
                        <a:pt x="393" y="1008"/>
                      </a:lnTo>
                      <a:lnTo>
                        <a:pt x="370" y="1013"/>
                      </a:lnTo>
                      <a:lnTo>
                        <a:pt x="387" y="1059"/>
                      </a:lnTo>
                      <a:lnTo>
                        <a:pt x="388" y="1088"/>
                      </a:lnTo>
                      <a:lnTo>
                        <a:pt x="371" y="1124"/>
                      </a:lnTo>
                      <a:lnTo>
                        <a:pt x="338" y="1154"/>
                      </a:lnTo>
                      <a:lnTo>
                        <a:pt x="348" y="1608"/>
                      </a:lnTo>
                      <a:lnTo>
                        <a:pt x="294" y="1626"/>
                      </a:lnTo>
                      <a:lnTo>
                        <a:pt x="285" y="1707"/>
                      </a:lnTo>
                      <a:lnTo>
                        <a:pt x="274" y="1766"/>
                      </a:lnTo>
                      <a:lnTo>
                        <a:pt x="257" y="1833"/>
                      </a:lnTo>
                      <a:lnTo>
                        <a:pt x="250" y="1873"/>
                      </a:lnTo>
                      <a:lnTo>
                        <a:pt x="254" y="1925"/>
                      </a:lnTo>
                      <a:lnTo>
                        <a:pt x="269" y="1944"/>
                      </a:lnTo>
                      <a:lnTo>
                        <a:pt x="276" y="1973"/>
                      </a:lnTo>
                      <a:lnTo>
                        <a:pt x="272" y="2010"/>
                      </a:lnTo>
                      <a:lnTo>
                        <a:pt x="263" y="2028"/>
                      </a:lnTo>
                      <a:lnTo>
                        <a:pt x="247" y="2076"/>
                      </a:lnTo>
                      <a:lnTo>
                        <a:pt x="215" y="2081"/>
                      </a:lnTo>
                      <a:lnTo>
                        <a:pt x="214" y="2054"/>
                      </a:lnTo>
                      <a:lnTo>
                        <a:pt x="194" y="2079"/>
                      </a:lnTo>
                      <a:lnTo>
                        <a:pt x="176" y="2095"/>
                      </a:lnTo>
                      <a:lnTo>
                        <a:pt x="149" y="2110"/>
                      </a:lnTo>
                      <a:lnTo>
                        <a:pt x="115" y="2117"/>
                      </a:lnTo>
                      <a:lnTo>
                        <a:pt x="76" y="2113"/>
                      </a:lnTo>
                      <a:lnTo>
                        <a:pt x="68" y="2096"/>
                      </a:lnTo>
                      <a:lnTo>
                        <a:pt x="78" y="2076"/>
                      </a:lnTo>
                      <a:lnTo>
                        <a:pt x="59" y="2079"/>
                      </a:lnTo>
                      <a:lnTo>
                        <a:pt x="34" y="2078"/>
                      </a:lnTo>
                      <a:lnTo>
                        <a:pt x="33" y="2060"/>
                      </a:lnTo>
                      <a:lnTo>
                        <a:pt x="43" y="2044"/>
                      </a:lnTo>
                      <a:lnTo>
                        <a:pt x="71" y="2020"/>
                      </a:lnTo>
                      <a:lnTo>
                        <a:pt x="120" y="1977"/>
                      </a:lnTo>
                      <a:lnTo>
                        <a:pt x="144" y="1937"/>
                      </a:lnTo>
                      <a:lnTo>
                        <a:pt x="154" y="1898"/>
                      </a:lnTo>
                      <a:lnTo>
                        <a:pt x="148" y="1838"/>
                      </a:lnTo>
                      <a:lnTo>
                        <a:pt x="106" y="1668"/>
                      </a:lnTo>
                      <a:lnTo>
                        <a:pt x="96" y="1605"/>
                      </a:lnTo>
                      <a:lnTo>
                        <a:pt x="97" y="1592"/>
                      </a:lnTo>
                      <a:lnTo>
                        <a:pt x="61" y="1586"/>
                      </a:lnTo>
                      <a:lnTo>
                        <a:pt x="40" y="1586"/>
                      </a:lnTo>
                      <a:lnTo>
                        <a:pt x="26" y="1176"/>
                      </a:lnTo>
                      <a:lnTo>
                        <a:pt x="7" y="1154"/>
                      </a:lnTo>
                      <a:lnTo>
                        <a:pt x="13" y="1098"/>
                      </a:lnTo>
                      <a:lnTo>
                        <a:pt x="32" y="1022"/>
                      </a:lnTo>
                      <a:lnTo>
                        <a:pt x="54" y="954"/>
                      </a:lnTo>
                      <a:lnTo>
                        <a:pt x="34" y="934"/>
                      </a:lnTo>
                      <a:lnTo>
                        <a:pt x="9" y="907"/>
                      </a:lnTo>
                      <a:lnTo>
                        <a:pt x="0" y="844"/>
                      </a:lnTo>
                      <a:lnTo>
                        <a:pt x="5" y="780"/>
                      </a:lnTo>
                      <a:lnTo>
                        <a:pt x="8" y="708"/>
                      </a:lnTo>
                      <a:lnTo>
                        <a:pt x="6" y="653"/>
                      </a:lnTo>
                      <a:lnTo>
                        <a:pt x="0" y="595"/>
                      </a:lnTo>
                      <a:lnTo>
                        <a:pt x="3" y="524"/>
                      </a:lnTo>
                      <a:lnTo>
                        <a:pt x="10" y="480"/>
                      </a:lnTo>
                      <a:lnTo>
                        <a:pt x="21" y="448"/>
                      </a:lnTo>
                      <a:lnTo>
                        <a:pt x="32" y="426"/>
                      </a:lnTo>
                      <a:lnTo>
                        <a:pt x="44" y="411"/>
                      </a:lnTo>
                      <a:lnTo>
                        <a:pt x="89" y="380"/>
                      </a:lnTo>
                      <a:lnTo>
                        <a:pt x="131" y="348"/>
                      </a:lnTo>
                      <a:lnTo>
                        <a:pt x="153" y="323"/>
                      </a:lnTo>
                      <a:lnTo>
                        <a:pt x="152" y="315"/>
                      </a:lnTo>
                      <a:lnTo>
                        <a:pt x="143" y="314"/>
                      </a:lnTo>
                      <a:lnTo>
                        <a:pt x="129" y="310"/>
                      </a:lnTo>
                      <a:lnTo>
                        <a:pt x="118" y="303"/>
                      </a:lnTo>
                      <a:lnTo>
                        <a:pt x="110" y="295"/>
                      </a:lnTo>
                      <a:lnTo>
                        <a:pt x="103" y="283"/>
                      </a:lnTo>
                      <a:lnTo>
                        <a:pt x="92" y="292"/>
                      </a:lnTo>
                      <a:lnTo>
                        <a:pt x="76" y="307"/>
                      </a:lnTo>
                      <a:lnTo>
                        <a:pt x="75" y="265"/>
                      </a:lnTo>
                      <a:lnTo>
                        <a:pt x="70" y="237"/>
                      </a:lnTo>
                      <a:lnTo>
                        <a:pt x="54" y="184"/>
                      </a:lnTo>
                      <a:lnTo>
                        <a:pt x="50" y="141"/>
                      </a:lnTo>
                      <a:lnTo>
                        <a:pt x="52" y="95"/>
                      </a:lnTo>
                      <a:lnTo>
                        <a:pt x="58" y="64"/>
                      </a:lnTo>
                      <a:lnTo>
                        <a:pt x="70" y="44"/>
                      </a:lnTo>
                      <a:lnTo>
                        <a:pt x="81" y="35"/>
                      </a:lnTo>
                      <a:lnTo>
                        <a:pt x="92" y="27"/>
                      </a:lnTo>
                      <a:lnTo>
                        <a:pt x="115" y="14"/>
                      </a:lnTo>
                      <a:lnTo>
                        <a:pt x="135" y="4"/>
                      </a:lnTo>
                      <a:lnTo>
                        <a:pt x="158" y="1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40" name="Freeform 38"/>
                <p:cNvSpPr>
                  <a:spLocks/>
                </p:cNvSpPr>
                <p:nvPr/>
              </p:nvSpPr>
              <p:spPr bwMode="auto">
                <a:xfrm>
                  <a:off x="1258" y="1996"/>
                  <a:ext cx="188" cy="639"/>
                </a:xfrm>
                <a:custGeom>
                  <a:avLst/>
                  <a:gdLst/>
                  <a:ahLst/>
                  <a:cxnLst>
                    <a:cxn ang="0">
                      <a:pos x="192" y="3"/>
                    </a:cxn>
                    <a:cxn ang="0">
                      <a:pos x="224" y="24"/>
                    </a:cxn>
                    <a:cxn ang="0">
                      <a:pos x="242" y="56"/>
                    </a:cxn>
                    <a:cxn ang="0">
                      <a:pos x="261" y="99"/>
                    </a:cxn>
                    <a:cxn ang="0">
                      <a:pos x="280" y="186"/>
                    </a:cxn>
                    <a:cxn ang="0">
                      <a:pos x="264" y="266"/>
                    </a:cxn>
                    <a:cxn ang="0">
                      <a:pos x="274" y="324"/>
                    </a:cxn>
                    <a:cxn ang="0">
                      <a:pos x="348" y="374"/>
                    </a:cxn>
                    <a:cxn ang="0">
                      <a:pos x="392" y="406"/>
                    </a:cxn>
                    <a:cxn ang="0">
                      <a:pos x="531" y="671"/>
                    </a:cxn>
                    <a:cxn ang="0">
                      <a:pos x="518" y="775"/>
                    </a:cxn>
                    <a:cxn ang="0">
                      <a:pos x="417" y="987"/>
                    </a:cxn>
                    <a:cxn ang="0">
                      <a:pos x="370" y="1013"/>
                    </a:cxn>
                    <a:cxn ang="0">
                      <a:pos x="388" y="1088"/>
                    </a:cxn>
                    <a:cxn ang="0">
                      <a:pos x="338" y="1154"/>
                    </a:cxn>
                    <a:cxn ang="0">
                      <a:pos x="294" y="1626"/>
                    </a:cxn>
                    <a:cxn ang="0">
                      <a:pos x="274" y="1766"/>
                    </a:cxn>
                    <a:cxn ang="0">
                      <a:pos x="250" y="1873"/>
                    </a:cxn>
                    <a:cxn ang="0">
                      <a:pos x="269" y="1944"/>
                    </a:cxn>
                    <a:cxn ang="0">
                      <a:pos x="272" y="2010"/>
                    </a:cxn>
                    <a:cxn ang="0">
                      <a:pos x="247" y="2076"/>
                    </a:cxn>
                    <a:cxn ang="0">
                      <a:pos x="214" y="2054"/>
                    </a:cxn>
                    <a:cxn ang="0">
                      <a:pos x="176" y="2095"/>
                    </a:cxn>
                    <a:cxn ang="0">
                      <a:pos x="115" y="2117"/>
                    </a:cxn>
                    <a:cxn ang="0">
                      <a:pos x="68" y="2096"/>
                    </a:cxn>
                    <a:cxn ang="0">
                      <a:pos x="59" y="2079"/>
                    </a:cxn>
                    <a:cxn ang="0">
                      <a:pos x="33" y="2060"/>
                    </a:cxn>
                    <a:cxn ang="0">
                      <a:pos x="71" y="2020"/>
                    </a:cxn>
                    <a:cxn ang="0">
                      <a:pos x="144" y="1937"/>
                    </a:cxn>
                    <a:cxn ang="0">
                      <a:pos x="148" y="1838"/>
                    </a:cxn>
                    <a:cxn ang="0">
                      <a:pos x="96" y="1605"/>
                    </a:cxn>
                    <a:cxn ang="0">
                      <a:pos x="61" y="1586"/>
                    </a:cxn>
                    <a:cxn ang="0">
                      <a:pos x="26" y="1176"/>
                    </a:cxn>
                    <a:cxn ang="0">
                      <a:pos x="13" y="1098"/>
                    </a:cxn>
                    <a:cxn ang="0">
                      <a:pos x="54" y="954"/>
                    </a:cxn>
                    <a:cxn ang="0">
                      <a:pos x="9" y="907"/>
                    </a:cxn>
                    <a:cxn ang="0">
                      <a:pos x="5" y="780"/>
                    </a:cxn>
                    <a:cxn ang="0">
                      <a:pos x="6" y="653"/>
                    </a:cxn>
                    <a:cxn ang="0">
                      <a:pos x="3" y="524"/>
                    </a:cxn>
                    <a:cxn ang="0">
                      <a:pos x="21" y="448"/>
                    </a:cxn>
                    <a:cxn ang="0">
                      <a:pos x="44" y="411"/>
                    </a:cxn>
                    <a:cxn ang="0">
                      <a:pos x="131" y="348"/>
                    </a:cxn>
                    <a:cxn ang="0">
                      <a:pos x="152" y="315"/>
                    </a:cxn>
                    <a:cxn ang="0">
                      <a:pos x="129" y="310"/>
                    </a:cxn>
                    <a:cxn ang="0">
                      <a:pos x="110" y="295"/>
                    </a:cxn>
                    <a:cxn ang="0">
                      <a:pos x="92" y="292"/>
                    </a:cxn>
                    <a:cxn ang="0">
                      <a:pos x="75" y="265"/>
                    </a:cxn>
                    <a:cxn ang="0">
                      <a:pos x="54" y="184"/>
                    </a:cxn>
                    <a:cxn ang="0">
                      <a:pos x="52" y="95"/>
                    </a:cxn>
                    <a:cxn ang="0">
                      <a:pos x="70" y="44"/>
                    </a:cxn>
                    <a:cxn ang="0">
                      <a:pos x="92" y="27"/>
                    </a:cxn>
                    <a:cxn ang="0">
                      <a:pos x="135" y="4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531" h="2117">
                      <a:moveTo>
                        <a:pt x="178" y="0"/>
                      </a:moveTo>
                      <a:lnTo>
                        <a:pt x="192" y="3"/>
                      </a:lnTo>
                      <a:lnTo>
                        <a:pt x="216" y="12"/>
                      </a:lnTo>
                      <a:lnTo>
                        <a:pt x="224" y="24"/>
                      </a:lnTo>
                      <a:lnTo>
                        <a:pt x="232" y="34"/>
                      </a:lnTo>
                      <a:lnTo>
                        <a:pt x="242" y="56"/>
                      </a:lnTo>
                      <a:lnTo>
                        <a:pt x="255" y="78"/>
                      </a:lnTo>
                      <a:lnTo>
                        <a:pt x="261" y="99"/>
                      </a:lnTo>
                      <a:lnTo>
                        <a:pt x="275" y="150"/>
                      </a:lnTo>
                      <a:lnTo>
                        <a:pt x="280" y="186"/>
                      </a:lnTo>
                      <a:lnTo>
                        <a:pt x="277" y="232"/>
                      </a:lnTo>
                      <a:lnTo>
                        <a:pt x="264" y="266"/>
                      </a:lnTo>
                      <a:lnTo>
                        <a:pt x="256" y="296"/>
                      </a:lnTo>
                      <a:lnTo>
                        <a:pt x="274" y="324"/>
                      </a:lnTo>
                      <a:lnTo>
                        <a:pt x="307" y="347"/>
                      </a:lnTo>
                      <a:lnTo>
                        <a:pt x="348" y="374"/>
                      </a:lnTo>
                      <a:lnTo>
                        <a:pt x="378" y="393"/>
                      </a:lnTo>
                      <a:lnTo>
                        <a:pt x="392" y="406"/>
                      </a:lnTo>
                      <a:lnTo>
                        <a:pt x="522" y="613"/>
                      </a:lnTo>
                      <a:lnTo>
                        <a:pt x="531" y="671"/>
                      </a:lnTo>
                      <a:lnTo>
                        <a:pt x="528" y="720"/>
                      </a:lnTo>
                      <a:lnTo>
                        <a:pt x="518" y="775"/>
                      </a:lnTo>
                      <a:lnTo>
                        <a:pt x="450" y="917"/>
                      </a:lnTo>
                      <a:lnTo>
                        <a:pt x="417" y="987"/>
                      </a:lnTo>
                      <a:lnTo>
                        <a:pt x="393" y="1008"/>
                      </a:lnTo>
                      <a:lnTo>
                        <a:pt x="370" y="1013"/>
                      </a:lnTo>
                      <a:lnTo>
                        <a:pt x="387" y="1059"/>
                      </a:lnTo>
                      <a:lnTo>
                        <a:pt x="388" y="1088"/>
                      </a:lnTo>
                      <a:lnTo>
                        <a:pt x="371" y="1124"/>
                      </a:lnTo>
                      <a:lnTo>
                        <a:pt x="338" y="1154"/>
                      </a:lnTo>
                      <a:lnTo>
                        <a:pt x="348" y="1608"/>
                      </a:lnTo>
                      <a:lnTo>
                        <a:pt x="294" y="1626"/>
                      </a:lnTo>
                      <a:lnTo>
                        <a:pt x="285" y="1707"/>
                      </a:lnTo>
                      <a:lnTo>
                        <a:pt x="274" y="1766"/>
                      </a:lnTo>
                      <a:lnTo>
                        <a:pt x="257" y="1833"/>
                      </a:lnTo>
                      <a:lnTo>
                        <a:pt x="250" y="1873"/>
                      </a:lnTo>
                      <a:lnTo>
                        <a:pt x="254" y="1925"/>
                      </a:lnTo>
                      <a:lnTo>
                        <a:pt x="269" y="1944"/>
                      </a:lnTo>
                      <a:lnTo>
                        <a:pt x="276" y="1973"/>
                      </a:lnTo>
                      <a:lnTo>
                        <a:pt x="272" y="2010"/>
                      </a:lnTo>
                      <a:lnTo>
                        <a:pt x="263" y="2028"/>
                      </a:lnTo>
                      <a:lnTo>
                        <a:pt x="247" y="2076"/>
                      </a:lnTo>
                      <a:lnTo>
                        <a:pt x="215" y="2081"/>
                      </a:lnTo>
                      <a:lnTo>
                        <a:pt x="214" y="2054"/>
                      </a:lnTo>
                      <a:lnTo>
                        <a:pt x="194" y="2079"/>
                      </a:lnTo>
                      <a:lnTo>
                        <a:pt x="176" y="2095"/>
                      </a:lnTo>
                      <a:lnTo>
                        <a:pt x="149" y="2110"/>
                      </a:lnTo>
                      <a:lnTo>
                        <a:pt x="115" y="2117"/>
                      </a:lnTo>
                      <a:lnTo>
                        <a:pt x="76" y="2113"/>
                      </a:lnTo>
                      <a:lnTo>
                        <a:pt x="68" y="2096"/>
                      </a:lnTo>
                      <a:lnTo>
                        <a:pt x="78" y="2076"/>
                      </a:lnTo>
                      <a:lnTo>
                        <a:pt x="59" y="2079"/>
                      </a:lnTo>
                      <a:lnTo>
                        <a:pt x="34" y="2078"/>
                      </a:lnTo>
                      <a:lnTo>
                        <a:pt x="33" y="2060"/>
                      </a:lnTo>
                      <a:lnTo>
                        <a:pt x="43" y="2044"/>
                      </a:lnTo>
                      <a:lnTo>
                        <a:pt x="71" y="2020"/>
                      </a:lnTo>
                      <a:lnTo>
                        <a:pt x="120" y="1977"/>
                      </a:lnTo>
                      <a:lnTo>
                        <a:pt x="144" y="1937"/>
                      </a:lnTo>
                      <a:lnTo>
                        <a:pt x="154" y="1898"/>
                      </a:lnTo>
                      <a:lnTo>
                        <a:pt x="148" y="1838"/>
                      </a:lnTo>
                      <a:lnTo>
                        <a:pt x="106" y="1668"/>
                      </a:lnTo>
                      <a:lnTo>
                        <a:pt x="96" y="1605"/>
                      </a:lnTo>
                      <a:lnTo>
                        <a:pt x="97" y="1592"/>
                      </a:lnTo>
                      <a:lnTo>
                        <a:pt x="61" y="1586"/>
                      </a:lnTo>
                      <a:lnTo>
                        <a:pt x="40" y="1586"/>
                      </a:lnTo>
                      <a:lnTo>
                        <a:pt x="26" y="1176"/>
                      </a:lnTo>
                      <a:lnTo>
                        <a:pt x="7" y="1154"/>
                      </a:lnTo>
                      <a:lnTo>
                        <a:pt x="13" y="1098"/>
                      </a:lnTo>
                      <a:lnTo>
                        <a:pt x="32" y="1022"/>
                      </a:lnTo>
                      <a:lnTo>
                        <a:pt x="54" y="954"/>
                      </a:lnTo>
                      <a:lnTo>
                        <a:pt x="34" y="934"/>
                      </a:lnTo>
                      <a:lnTo>
                        <a:pt x="9" y="907"/>
                      </a:lnTo>
                      <a:lnTo>
                        <a:pt x="0" y="844"/>
                      </a:lnTo>
                      <a:lnTo>
                        <a:pt x="5" y="780"/>
                      </a:lnTo>
                      <a:lnTo>
                        <a:pt x="8" y="708"/>
                      </a:lnTo>
                      <a:lnTo>
                        <a:pt x="6" y="653"/>
                      </a:lnTo>
                      <a:lnTo>
                        <a:pt x="0" y="595"/>
                      </a:lnTo>
                      <a:lnTo>
                        <a:pt x="3" y="524"/>
                      </a:lnTo>
                      <a:lnTo>
                        <a:pt x="10" y="480"/>
                      </a:lnTo>
                      <a:lnTo>
                        <a:pt x="21" y="448"/>
                      </a:lnTo>
                      <a:lnTo>
                        <a:pt x="32" y="426"/>
                      </a:lnTo>
                      <a:lnTo>
                        <a:pt x="44" y="411"/>
                      </a:lnTo>
                      <a:lnTo>
                        <a:pt x="89" y="380"/>
                      </a:lnTo>
                      <a:lnTo>
                        <a:pt x="131" y="348"/>
                      </a:lnTo>
                      <a:lnTo>
                        <a:pt x="153" y="323"/>
                      </a:lnTo>
                      <a:lnTo>
                        <a:pt x="152" y="315"/>
                      </a:lnTo>
                      <a:lnTo>
                        <a:pt x="143" y="314"/>
                      </a:lnTo>
                      <a:lnTo>
                        <a:pt x="129" y="310"/>
                      </a:lnTo>
                      <a:lnTo>
                        <a:pt x="118" y="303"/>
                      </a:lnTo>
                      <a:lnTo>
                        <a:pt x="110" y="295"/>
                      </a:lnTo>
                      <a:lnTo>
                        <a:pt x="103" y="283"/>
                      </a:lnTo>
                      <a:lnTo>
                        <a:pt x="92" y="292"/>
                      </a:lnTo>
                      <a:lnTo>
                        <a:pt x="76" y="307"/>
                      </a:lnTo>
                      <a:lnTo>
                        <a:pt x="75" y="265"/>
                      </a:lnTo>
                      <a:lnTo>
                        <a:pt x="70" y="237"/>
                      </a:lnTo>
                      <a:lnTo>
                        <a:pt x="54" y="184"/>
                      </a:lnTo>
                      <a:lnTo>
                        <a:pt x="50" y="141"/>
                      </a:lnTo>
                      <a:lnTo>
                        <a:pt x="52" y="95"/>
                      </a:lnTo>
                      <a:lnTo>
                        <a:pt x="58" y="64"/>
                      </a:lnTo>
                      <a:lnTo>
                        <a:pt x="70" y="44"/>
                      </a:lnTo>
                      <a:lnTo>
                        <a:pt x="81" y="35"/>
                      </a:lnTo>
                      <a:lnTo>
                        <a:pt x="92" y="27"/>
                      </a:lnTo>
                      <a:lnTo>
                        <a:pt x="115" y="14"/>
                      </a:lnTo>
                      <a:lnTo>
                        <a:pt x="135" y="4"/>
                      </a:lnTo>
                      <a:lnTo>
                        <a:pt x="158" y="1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41" name="Freeform 39"/>
                <p:cNvSpPr>
                  <a:spLocks/>
                </p:cNvSpPr>
                <p:nvPr/>
              </p:nvSpPr>
              <p:spPr bwMode="auto">
                <a:xfrm>
                  <a:off x="1388" y="2184"/>
                  <a:ext cx="16" cy="3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3" y="78"/>
                    </a:cxn>
                    <a:cxn ang="0">
                      <a:pos x="0" y="121"/>
                    </a:cxn>
                    <a:cxn ang="0">
                      <a:pos x="35" y="128"/>
                    </a:cxn>
                    <a:cxn ang="0">
                      <a:pos x="43" y="93"/>
                    </a:cxn>
                    <a:cxn ang="0">
                      <a:pos x="43" y="63"/>
                    </a:cxn>
                    <a:cxn ang="0">
                      <a:pos x="28" y="35"/>
                    </a:cxn>
                    <a:cxn ang="0">
                      <a:pos x="20" y="14"/>
                    </a:cxn>
                    <a:cxn ang="0">
                      <a:pos x="11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3" h="128">
                      <a:moveTo>
                        <a:pt x="5" y="0"/>
                      </a:moveTo>
                      <a:lnTo>
                        <a:pt x="3" y="78"/>
                      </a:lnTo>
                      <a:lnTo>
                        <a:pt x="0" y="121"/>
                      </a:lnTo>
                      <a:lnTo>
                        <a:pt x="35" y="128"/>
                      </a:lnTo>
                      <a:lnTo>
                        <a:pt x="43" y="93"/>
                      </a:lnTo>
                      <a:lnTo>
                        <a:pt x="43" y="63"/>
                      </a:lnTo>
                      <a:lnTo>
                        <a:pt x="28" y="35"/>
                      </a:lnTo>
                      <a:lnTo>
                        <a:pt x="20" y="14"/>
                      </a:lnTo>
                      <a:lnTo>
                        <a:pt x="11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42" name="Freeform 40"/>
                <p:cNvSpPr>
                  <a:spLocks/>
                </p:cNvSpPr>
                <p:nvPr/>
              </p:nvSpPr>
              <p:spPr bwMode="auto">
                <a:xfrm>
                  <a:off x="1605" y="1984"/>
                  <a:ext cx="180" cy="670"/>
                </a:xfrm>
                <a:custGeom>
                  <a:avLst/>
                  <a:gdLst/>
                  <a:ahLst/>
                  <a:cxnLst>
                    <a:cxn ang="0">
                      <a:pos x="341" y="13"/>
                    </a:cxn>
                    <a:cxn ang="0">
                      <a:pos x="381" y="104"/>
                    </a:cxn>
                    <a:cxn ang="0">
                      <a:pos x="345" y="218"/>
                    </a:cxn>
                    <a:cxn ang="0">
                      <a:pos x="334" y="349"/>
                    </a:cxn>
                    <a:cxn ang="0">
                      <a:pos x="395" y="355"/>
                    </a:cxn>
                    <a:cxn ang="0">
                      <a:pos x="462" y="419"/>
                    </a:cxn>
                    <a:cxn ang="0">
                      <a:pos x="469" y="523"/>
                    </a:cxn>
                    <a:cxn ang="0">
                      <a:pos x="464" y="650"/>
                    </a:cxn>
                    <a:cxn ang="0">
                      <a:pos x="415" y="765"/>
                    </a:cxn>
                    <a:cxn ang="0">
                      <a:pos x="413" y="914"/>
                    </a:cxn>
                    <a:cxn ang="0">
                      <a:pos x="385" y="918"/>
                    </a:cxn>
                    <a:cxn ang="0">
                      <a:pos x="368" y="847"/>
                    </a:cxn>
                    <a:cxn ang="0">
                      <a:pos x="385" y="763"/>
                    </a:cxn>
                    <a:cxn ang="0">
                      <a:pos x="412" y="650"/>
                    </a:cxn>
                    <a:cxn ang="0">
                      <a:pos x="465" y="814"/>
                    </a:cxn>
                    <a:cxn ang="0">
                      <a:pos x="467" y="977"/>
                    </a:cxn>
                    <a:cxn ang="0">
                      <a:pos x="376" y="1186"/>
                    </a:cxn>
                    <a:cxn ang="0">
                      <a:pos x="147" y="1404"/>
                    </a:cxn>
                    <a:cxn ang="0">
                      <a:pos x="120" y="1496"/>
                    </a:cxn>
                    <a:cxn ang="0">
                      <a:pos x="147" y="1569"/>
                    </a:cxn>
                    <a:cxn ang="0">
                      <a:pos x="170" y="1691"/>
                    </a:cxn>
                    <a:cxn ang="0">
                      <a:pos x="176" y="1870"/>
                    </a:cxn>
                    <a:cxn ang="0">
                      <a:pos x="214" y="2045"/>
                    </a:cxn>
                    <a:cxn ang="0">
                      <a:pos x="244" y="2013"/>
                    </a:cxn>
                    <a:cxn ang="0">
                      <a:pos x="241" y="1869"/>
                    </a:cxn>
                    <a:cxn ang="0">
                      <a:pos x="245" y="1660"/>
                    </a:cxn>
                    <a:cxn ang="0">
                      <a:pos x="237" y="1567"/>
                    </a:cxn>
                    <a:cxn ang="0">
                      <a:pos x="223" y="1442"/>
                    </a:cxn>
                    <a:cxn ang="0">
                      <a:pos x="338" y="1404"/>
                    </a:cxn>
                    <a:cxn ang="0">
                      <a:pos x="336" y="1530"/>
                    </a:cxn>
                    <a:cxn ang="0">
                      <a:pos x="342" y="1708"/>
                    </a:cxn>
                    <a:cxn ang="0">
                      <a:pos x="308" y="1963"/>
                    </a:cxn>
                    <a:cxn ang="0">
                      <a:pos x="310" y="2139"/>
                    </a:cxn>
                    <a:cxn ang="0">
                      <a:pos x="236" y="2205"/>
                    </a:cxn>
                    <a:cxn ang="0">
                      <a:pos x="140" y="2218"/>
                    </a:cxn>
                    <a:cxn ang="0">
                      <a:pos x="124" y="2186"/>
                    </a:cxn>
                    <a:cxn ang="0">
                      <a:pos x="153" y="2141"/>
                    </a:cxn>
                    <a:cxn ang="0">
                      <a:pos x="46" y="2175"/>
                    </a:cxn>
                    <a:cxn ang="0">
                      <a:pos x="9" y="2146"/>
                    </a:cxn>
                    <a:cxn ang="0">
                      <a:pos x="73" y="2094"/>
                    </a:cxn>
                    <a:cxn ang="0">
                      <a:pos x="130" y="2002"/>
                    </a:cxn>
                    <a:cxn ang="0">
                      <a:pos x="83" y="1775"/>
                    </a:cxn>
                    <a:cxn ang="0">
                      <a:pos x="12" y="1544"/>
                    </a:cxn>
                    <a:cxn ang="0">
                      <a:pos x="5" y="1419"/>
                    </a:cxn>
                    <a:cxn ang="0">
                      <a:pos x="57" y="1106"/>
                    </a:cxn>
                    <a:cxn ang="0">
                      <a:pos x="106" y="825"/>
                    </a:cxn>
                    <a:cxn ang="0">
                      <a:pos x="43" y="786"/>
                    </a:cxn>
                    <a:cxn ang="0">
                      <a:pos x="73" y="618"/>
                    </a:cxn>
                    <a:cxn ang="0">
                      <a:pos x="103" y="474"/>
                    </a:cxn>
                    <a:cxn ang="0">
                      <a:pos x="144" y="391"/>
                    </a:cxn>
                    <a:cxn ang="0">
                      <a:pos x="224" y="334"/>
                    </a:cxn>
                    <a:cxn ang="0">
                      <a:pos x="202" y="274"/>
                    </a:cxn>
                    <a:cxn ang="0">
                      <a:pos x="189" y="188"/>
                    </a:cxn>
                    <a:cxn ang="0">
                      <a:pos x="172" y="145"/>
                    </a:cxn>
                    <a:cxn ang="0">
                      <a:pos x="176" y="69"/>
                    </a:cxn>
                    <a:cxn ang="0">
                      <a:pos x="242" y="6"/>
                    </a:cxn>
                  </a:cxnLst>
                  <a:rect l="0" t="0" r="r" b="b"/>
                  <a:pathLst>
                    <a:path w="508" h="2226">
                      <a:moveTo>
                        <a:pt x="270" y="1"/>
                      </a:moveTo>
                      <a:lnTo>
                        <a:pt x="314" y="0"/>
                      </a:lnTo>
                      <a:lnTo>
                        <a:pt x="341" y="13"/>
                      </a:lnTo>
                      <a:lnTo>
                        <a:pt x="368" y="38"/>
                      </a:lnTo>
                      <a:lnTo>
                        <a:pt x="379" y="72"/>
                      </a:lnTo>
                      <a:lnTo>
                        <a:pt x="381" y="104"/>
                      </a:lnTo>
                      <a:lnTo>
                        <a:pt x="376" y="138"/>
                      </a:lnTo>
                      <a:lnTo>
                        <a:pt x="362" y="178"/>
                      </a:lnTo>
                      <a:lnTo>
                        <a:pt x="345" y="218"/>
                      </a:lnTo>
                      <a:lnTo>
                        <a:pt x="328" y="273"/>
                      </a:lnTo>
                      <a:lnTo>
                        <a:pt x="327" y="309"/>
                      </a:lnTo>
                      <a:lnTo>
                        <a:pt x="334" y="349"/>
                      </a:lnTo>
                      <a:lnTo>
                        <a:pt x="352" y="349"/>
                      </a:lnTo>
                      <a:lnTo>
                        <a:pt x="367" y="349"/>
                      </a:lnTo>
                      <a:lnTo>
                        <a:pt x="395" y="355"/>
                      </a:lnTo>
                      <a:lnTo>
                        <a:pt x="419" y="367"/>
                      </a:lnTo>
                      <a:lnTo>
                        <a:pt x="444" y="391"/>
                      </a:lnTo>
                      <a:lnTo>
                        <a:pt x="462" y="419"/>
                      </a:lnTo>
                      <a:lnTo>
                        <a:pt x="471" y="445"/>
                      </a:lnTo>
                      <a:lnTo>
                        <a:pt x="473" y="481"/>
                      </a:lnTo>
                      <a:lnTo>
                        <a:pt x="469" y="523"/>
                      </a:lnTo>
                      <a:lnTo>
                        <a:pt x="463" y="559"/>
                      </a:lnTo>
                      <a:lnTo>
                        <a:pt x="462" y="595"/>
                      </a:lnTo>
                      <a:lnTo>
                        <a:pt x="464" y="650"/>
                      </a:lnTo>
                      <a:lnTo>
                        <a:pt x="412" y="650"/>
                      </a:lnTo>
                      <a:lnTo>
                        <a:pt x="416" y="702"/>
                      </a:lnTo>
                      <a:lnTo>
                        <a:pt x="415" y="765"/>
                      </a:lnTo>
                      <a:lnTo>
                        <a:pt x="413" y="825"/>
                      </a:lnTo>
                      <a:lnTo>
                        <a:pt x="415" y="873"/>
                      </a:lnTo>
                      <a:lnTo>
                        <a:pt x="413" y="914"/>
                      </a:lnTo>
                      <a:lnTo>
                        <a:pt x="413" y="961"/>
                      </a:lnTo>
                      <a:lnTo>
                        <a:pt x="384" y="974"/>
                      </a:lnTo>
                      <a:lnTo>
                        <a:pt x="385" y="918"/>
                      </a:lnTo>
                      <a:lnTo>
                        <a:pt x="381" y="895"/>
                      </a:lnTo>
                      <a:lnTo>
                        <a:pt x="377" y="871"/>
                      </a:lnTo>
                      <a:lnTo>
                        <a:pt x="368" y="847"/>
                      </a:lnTo>
                      <a:lnTo>
                        <a:pt x="356" y="825"/>
                      </a:lnTo>
                      <a:lnTo>
                        <a:pt x="371" y="796"/>
                      </a:lnTo>
                      <a:lnTo>
                        <a:pt x="385" y="763"/>
                      </a:lnTo>
                      <a:lnTo>
                        <a:pt x="397" y="725"/>
                      </a:lnTo>
                      <a:lnTo>
                        <a:pt x="405" y="692"/>
                      </a:lnTo>
                      <a:lnTo>
                        <a:pt x="412" y="650"/>
                      </a:lnTo>
                      <a:lnTo>
                        <a:pt x="464" y="650"/>
                      </a:lnTo>
                      <a:lnTo>
                        <a:pt x="467" y="722"/>
                      </a:lnTo>
                      <a:lnTo>
                        <a:pt x="465" y="814"/>
                      </a:lnTo>
                      <a:lnTo>
                        <a:pt x="466" y="886"/>
                      </a:lnTo>
                      <a:lnTo>
                        <a:pt x="467" y="934"/>
                      </a:lnTo>
                      <a:lnTo>
                        <a:pt x="467" y="977"/>
                      </a:lnTo>
                      <a:lnTo>
                        <a:pt x="501" y="963"/>
                      </a:lnTo>
                      <a:lnTo>
                        <a:pt x="508" y="1145"/>
                      </a:lnTo>
                      <a:lnTo>
                        <a:pt x="376" y="1186"/>
                      </a:lnTo>
                      <a:lnTo>
                        <a:pt x="361" y="1276"/>
                      </a:lnTo>
                      <a:lnTo>
                        <a:pt x="338" y="1404"/>
                      </a:lnTo>
                      <a:lnTo>
                        <a:pt x="147" y="1404"/>
                      </a:lnTo>
                      <a:lnTo>
                        <a:pt x="138" y="1435"/>
                      </a:lnTo>
                      <a:lnTo>
                        <a:pt x="128" y="1465"/>
                      </a:lnTo>
                      <a:lnTo>
                        <a:pt x="120" y="1496"/>
                      </a:lnTo>
                      <a:lnTo>
                        <a:pt x="120" y="1511"/>
                      </a:lnTo>
                      <a:lnTo>
                        <a:pt x="131" y="1537"/>
                      </a:lnTo>
                      <a:lnTo>
                        <a:pt x="147" y="1569"/>
                      </a:lnTo>
                      <a:lnTo>
                        <a:pt x="159" y="1606"/>
                      </a:lnTo>
                      <a:lnTo>
                        <a:pt x="168" y="1643"/>
                      </a:lnTo>
                      <a:lnTo>
                        <a:pt x="170" y="1691"/>
                      </a:lnTo>
                      <a:lnTo>
                        <a:pt x="170" y="1741"/>
                      </a:lnTo>
                      <a:lnTo>
                        <a:pt x="172" y="1810"/>
                      </a:lnTo>
                      <a:lnTo>
                        <a:pt x="176" y="1870"/>
                      </a:lnTo>
                      <a:lnTo>
                        <a:pt x="185" y="1939"/>
                      </a:lnTo>
                      <a:lnTo>
                        <a:pt x="203" y="2013"/>
                      </a:lnTo>
                      <a:lnTo>
                        <a:pt x="214" y="2045"/>
                      </a:lnTo>
                      <a:lnTo>
                        <a:pt x="223" y="2069"/>
                      </a:lnTo>
                      <a:lnTo>
                        <a:pt x="236" y="2041"/>
                      </a:lnTo>
                      <a:lnTo>
                        <a:pt x="244" y="2013"/>
                      </a:lnTo>
                      <a:lnTo>
                        <a:pt x="247" y="1977"/>
                      </a:lnTo>
                      <a:lnTo>
                        <a:pt x="244" y="1927"/>
                      </a:lnTo>
                      <a:lnTo>
                        <a:pt x="241" y="1869"/>
                      </a:lnTo>
                      <a:lnTo>
                        <a:pt x="240" y="1801"/>
                      </a:lnTo>
                      <a:lnTo>
                        <a:pt x="241" y="1727"/>
                      </a:lnTo>
                      <a:lnTo>
                        <a:pt x="245" y="1660"/>
                      </a:lnTo>
                      <a:lnTo>
                        <a:pt x="249" y="1616"/>
                      </a:lnTo>
                      <a:lnTo>
                        <a:pt x="246" y="1596"/>
                      </a:lnTo>
                      <a:lnTo>
                        <a:pt x="237" y="1567"/>
                      </a:lnTo>
                      <a:lnTo>
                        <a:pt x="226" y="1528"/>
                      </a:lnTo>
                      <a:lnTo>
                        <a:pt x="222" y="1482"/>
                      </a:lnTo>
                      <a:lnTo>
                        <a:pt x="223" y="1442"/>
                      </a:lnTo>
                      <a:lnTo>
                        <a:pt x="230" y="1414"/>
                      </a:lnTo>
                      <a:lnTo>
                        <a:pt x="147" y="1404"/>
                      </a:lnTo>
                      <a:lnTo>
                        <a:pt x="338" y="1404"/>
                      </a:lnTo>
                      <a:lnTo>
                        <a:pt x="335" y="1422"/>
                      </a:lnTo>
                      <a:lnTo>
                        <a:pt x="330" y="1480"/>
                      </a:lnTo>
                      <a:lnTo>
                        <a:pt x="336" y="1530"/>
                      </a:lnTo>
                      <a:lnTo>
                        <a:pt x="350" y="1580"/>
                      </a:lnTo>
                      <a:lnTo>
                        <a:pt x="350" y="1621"/>
                      </a:lnTo>
                      <a:lnTo>
                        <a:pt x="342" y="1708"/>
                      </a:lnTo>
                      <a:lnTo>
                        <a:pt x="336" y="1784"/>
                      </a:lnTo>
                      <a:lnTo>
                        <a:pt x="317" y="1905"/>
                      </a:lnTo>
                      <a:lnTo>
                        <a:pt x="308" y="1963"/>
                      </a:lnTo>
                      <a:lnTo>
                        <a:pt x="303" y="2047"/>
                      </a:lnTo>
                      <a:lnTo>
                        <a:pt x="313" y="2129"/>
                      </a:lnTo>
                      <a:lnTo>
                        <a:pt x="310" y="2139"/>
                      </a:lnTo>
                      <a:lnTo>
                        <a:pt x="296" y="2147"/>
                      </a:lnTo>
                      <a:lnTo>
                        <a:pt x="253" y="2188"/>
                      </a:lnTo>
                      <a:lnTo>
                        <a:pt x="236" y="2205"/>
                      </a:lnTo>
                      <a:lnTo>
                        <a:pt x="216" y="2219"/>
                      </a:lnTo>
                      <a:lnTo>
                        <a:pt x="180" y="2226"/>
                      </a:lnTo>
                      <a:lnTo>
                        <a:pt x="140" y="2218"/>
                      </a:lnTo>
                      <a:lnTo>
                        <a:pt x="130" y="2210"/>
                      </a:lnTo>
                      <a:lnTo>
                        <a:pt x="125" y="2199"/>
                      </a:lnTo>
                      <a:lnTo>
                        <a:pt x="124" y="2186"/>
                      </a:lnTo>
                      <a:lnTo>
                        <a:pt x="136" y="2171"/>
                      </a:lnTo>
                      <a:lnTo>
                        <a:pt x="180" y="2128"/>
                      </a:lnTo>
                      <a:lnTo>
                        <a:pt x="153" y="2141"/>
                      </a:lnTo>
                      <a:lnTo>
                        <a:pt x="116" y="2159"/>
                      </a:lnTo>
                      <a:lnTo>
                        <a:pt x="83" y="2170"/>
                      </a:lnTo>
                      <a:lnTo>
                        <a:pt x="46" y="2175"/>
                      </a:lnTo>
                      <a:lnTo>
                        <a:pt x="28" y="2175"/>
                      </a:lnTo>
                      <a:lnTo>
                        <a:pt x="12" y="2163"/>
                      </a:lnTo>
                      <a:lnTo>
                        <a:pt x="9" y="2146"/>
                      </a:lnTo>
                      <a:lnTo>
                        <a:pt x="16" y="2131"/>
                      </a:lnTo>
                      <a:lnTo>
                        <a:pt x="26" y="2121"/>
                      </a:lnTo>
                      <a:lnTo>
                        <a:pt x="73" y="2094"/>
                      </a:lnTo>
                      <a:lnTo>
                        <a:pt x="101" y="2069"/>
                      </a:lnTo>
                      <a:lnTo>
                        <a:pt x="125" y="2030"/>
                      </a:lnTo>
                      <a:lnTo>
                        <a:pt x="130" y="2002"/>
                      </a:lnTo>
                      <a:lnTo>
                        <a:pt x="128" y="1967"/>
                      </a:lnTo>
                      <a:lnTo>
                        <a:pt x="122" y="1937"/>
                      </a:lnTo>
                      <a:lnTo>
                        <a:pt x="83" y="1775"/>
                      </a:lnTo>
                      <a:lnTo>
                        <a:pt x="50" y="1663"/>
                      </a:lnTo>
                      <a:lnTo>
                        <a:pt x="28" y="1575"/>
                      </a:lnTo>
                      <a:lnTo>
                        <a:pt x="12" y="1544"/>
                      </a:lnTo>
                      <a:lnTo>
                        <a:pt x="0" y="1496"/>
                      </a:lnTo>
                      <a:lnTo>
                        <a:pt x="1" y="1451"/>
                      </a:lnTo>
                      <a:lnTo>
                        <a:pt x="5" y="1419"/>
                      </a:lnTo>
                      <a:lnTo>
                        <a:pt x="22" y="1261"/>
                      </a:lnTo>
                      <a:lnTo>
                        <a:pt x="35" y="1183"/>
                      </a:lnTo>
                      <a:lnTo>
                        <a:pt x="57" y="1106"/>
                      </a:lnTo>
                      <a:lnTo>
                        <a:pt x="83" y="986"/>
                      </a:lnTo>
                      <a:lnTo>
                        <a:pt x="96" y="898"/>
                      </a:lnTo>
                      <a:lnTo>
                        <a:pt x="106" y="825"/>
                      </a:lnTo>
                      <a:lnTo>
                        <a:pt x="78" y="818"/>
                      </a:lnTo>
                      <a:lnTo>
                        <a:pt x="49" y="805"/>
                      </a:lnTo>
                      <a:lnTo>
                        <a:pt x="43" y="786"/>
                      </a:lnTo>
                      <a:lnTo>
                        <a:pt x="42" y="757"/>
                      </a:lnTo>
                      <a:lnTo>
                        <a:pt x="44" y="728"/>
                      </a:lnTo>
                      <a:lnTo>
                        <a:pt x="73" y="618"/>
                      </a:lnTo>
                      <a:lnTo>
                        <a:pt x="92" y="571"/>
                      </a:lnTo>
                      <a:lnTo>
                        <a:pt x="95" y="556"/>
                      </a:lnTo>
                      <a:lnTo>
                        <a:pt x="103" y="474"/>
                      </a:lnTo>
                      <a:lnTo>
                        <a:pt x="112" y="437"/>
                      </a:lnTo>
                      <a:lnTo>
                        <a:pt x="125" y="410"/>
                      </a:lnTo>
                      <a:lnTo>
                        <a:pt x="144" y="391"/>
                      </a:lnTo>
                      <a:lnTo>
                        <a:pt x="167" y="376"/>
                      </a:lnTo>
                      <a:lnTo>
                        <a:pt x="217" y="358"/>
                      </a:lnTo>
                      <a:lnTo>
                        <a:pt x="224" y="334"/>
                      </a:lnTo>
                      <a:lnTo>
                        <a:pt x="223" y="309"/>
                      </a:lnTo>
                      <a:lnTo>
                        <a:pt x="213" y="292"/>
                      </a:lnTo>
                      <a:lnTo>
                        <a:pt x="202" y="274"/>
                      </a:lnTo>
                      <a:lnTo>
                        <a:pt x="193" y="243"/>
                      </a:lnTo>
                      <a:lnTo>
                        <a:pt x="192" y="222"/>
                      </a:lnTo>
                      <a:lnTo>
                        <a:pt x="189" y="188"/>
                      </a:lnTo>
                      <a:lnTo>
                        <a:pt x="189" y="176"/>
                      </a:lnTo>
                      <a:lnTo>
                        <a:pt x="180" y="160"/>
                      </a:lnTo>
                      <a:lnTo>
                        <a:pt x="172" y="145"/>
                      </a:lnTo>
                      <a:lnTo>
                        <a:pt x="168" y="126"/>
                      </a:lnTo>
                      <a:lnTo>
                        <a:pt x="168" y="100"/>
                      </a:lnTo>
                      <a:lnTo>
                        <a:pt x="176" y="69"/>
                      </a:lnTo>
                      <a:lnTo>
                        <a:pt x="189" y="42"/>
                      </a:lnTo>
                      <a:lnTo>
                        <a:pt x="207" y="23"/>
                      </a:lnTo>
                      <a:lnTo>
                        <a:pt x="242" y="6"/>
                      </a:lnTo>
                      <a:lnTo>
                        <a:pt x="253" y="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43" name="Freeform 41"/>
                <p:cNvSpPr>
                  <a:spLocks/>
                </p:cNvSpPr>
                <p:nvPr/>
              </p:nvSpPr>
              <p:spPr bwMode="auto">
                <a:xfrm>
                  <a:off x="1605" y="1984"/>
                  <a:ext cx="180" cy="670"/>
                </a:xfrm>
                <a:custGeom>
                  <a:avLst/>
                  <a:gdLst/>
                  <a:ahLst/>
                  <a:cxnLst>
                    <a:cxn ang="0">
                      <a:pos x="314" y="0"/>
                    </a:cxn>
                    <a:cxn ang="0">
                      <a:pos x="368" y="38"/>
                    </a:cxn>
                    <a:cxn ang="0">
                      <a:pos x="381" y="104"/>
                    </a:cxn>
                    <a:cxn ang="0">
                      <a:pos x="362" y="178"/>
                    </a:cxn>
                    <a:cxn ang="0">
                      <a:pos x="328" y="273"/>
                    </a:cxn>
                    <a:cxn ang="0">
                      <a:pos x="334" y="349"/>
                    </a:cxn>
                    <a:cxn ang="0">
                      <a:pos x="367" y="349"/>
                    </a:cxn>
                    <a:cxn ang="0">
                      <a:pos x="419" y="367"/>
                    </a:cxn>
                    <a:cxn ang="0">
                      <a:pos x="462" y="419"/>
                    </a:cxn>
                    <a:cxn ang="0">
                      <a:pos x="473" y="481"/>
                    </a:cxn>
                    <a:cxn ang="0">
                      <a:pos x="463" y="559"/>
                    </a:cxn>
                    <a:cxn ang="0">
                      <a:pos x="467" y="722"/>
                    </a:cxn>
                    <a:cxn ang="0">
                      <a:pos x="466" y="886"/>
                    </a:cxn>
                    <a:cxn ang="0">
                      <a:pos x="467" y="977"/>
                    </a:cxn>
                    <a:cxn ang="0">
                      <a:pos x="508" y="1145"/>
                    </a:cxn>
                    <a:cxn ang="0">
                      <a:pos x="361" y="1276"/>
                    </a:cxn>
                    <a:cxn ang="0">
                      <a:pos x="330" y="1480"/>
                    </a:cxn>
                    <a:cxn ang="0">
                      <a:pos x="350" y="1580"/>
                    </a:cxn>
                    <a:cxn ang="0">
                      <a:pos x="342" y="1708"/>
                    </a:cxn>
                    <a:cxn ang="0">
                      <a:pos x="317" y="1905"/>
                    </a:cxn>
                    <a:cxn ang="0">
                      <a:pos x="303" y="2047"/>
                    </a:cxn>
                    <a:cxn ang="0">
                      <a:pos x="310" y="2139"/>
                    </a:cxn>
                    <a:cxn ang="0">
                      <a:pos x="253" y="2188"/>
                    </a:cxn>
                    <a:cxn ang="0">
                      <a:pos x="216" y="2219"/>
                    </a:cxn>
                    <a:cxn ang="0">
                      <a:pos x="140" y="2218"/>
                    </a:cxn>
                    <a:cxn ang="0">
                      <a:pos x="125" y="2199"/>
                    </a:cxn>
                    <a:cxn ang="0">
                      <a:pos x="136" y="2171"/>
                    </a:cxn>
                    <a:cxn ang="0">
                      <a:pos x="153" y="2141"/>
                    </a:cxn>
                    <a:cxn ang="0">
                      <a:pos x="83" y="2170"/>
                    </a:cxn>
                    <a:cxn ang="0">
                      <a:pos x="28" y="2175"/>
                    </a:cxn>
                    <a:cxn ang="0">
                      <a:pos x="9" y="2146"/>
                    </a:cxn>
                    <a:cxn ang="0">
                      <a:pos x="26" y="2121"/>
                    </a:cxn>
                    <a:cxn ang="0">
                      <a:pos x="101" y="2069"/>
                    </a:cxn>
                    <a:cxn ang="0">
                      <a:pos x="130" y="2002"/>
                    </a:cxn>
                    <a:cxn ang="0">
                      <a:pos x="122" y="1937"/>
                    </a:cxn>
                    <a:cxn ang="0">
                      <a:pos x="50" y="1663"/>
                    </a:cxn>
                    <a:cxn ang="0">
                      <a:pos x="12" y="1544"/>
                    </a:cxn>
                    <a:cxn ang="0">
                      <a:pos x="1" y="1451"/>
                    </a:cxn>
                    <a:cxn ang="0">
                      <a:pos x="22" y="1261"/>
                    </a:cxn>
                    <a:cxn ang="0">
                      <a:pos x="57" y="1106"/>
                    </a:cxn>
                    <a:cxn ang="0">
                      <a:pos x="96" y="898"/>
                    </a:cxn>
                    <a:cxn ang="0">
                      <a:pos x="78" y="818"/>
                    </a:cxn>
                    <a:cxn ang="0">
                      <a:pos x="43" y="786"/>
                    </a:cxn>
                    <a:cxn ang="0">
                      <a:pos x="44" y="728"/>
                    </a:cxn>
                    <a:cxn ang="0">
                      <a:pos x="92" y="571"/>
                    </a:cxn>
                    <a:cxn ang="0">
                      <a:pos x="103" y="474"/>
                    </a:cxn>
                    <a:cxn ang="0">
                      <a:pos x="125" y="410"/>
                    </a:cxn>
                    <a:cxn ang="0">
                      <a:pos x="167" y="376"/>
                    </a:cxn>
                    <a:cxn ang="0">
                      <a:pos x="224" y="334"/>
                    </a:cxn>
                    <a:cxn ang="0">
                      <a:pos x="213" y="292"/>
                    </a:cxn>
                    <a:cxn ang="0">
                      <a:pos x="193" y="243"/>
                    </a:cxn>
                    <a:cxn ang="0">
                      <a:pos x="189" y="188"/>
                    </a:cxn>
                    <a:cxn ang="0">
                      <a:pos x="180" y="160"/>
                    </a:cxn>
                    <a:cxn ang="0">
                      <a:pos x="168" y="126"/>
                    </a:cxn>
                    <a:cxn ang="0">
                      <a:pos x="176" y="69"/>
                    </a:cxn>
                    <a:cxn ang="0">
                      <a:pos x="207" y="23"/>
                    </a:cxn>
                    <a:cxn ang="0">
                      <a:pos x="253" y="4"/>
                    </a:cxn>
                  </a:cxnLst>
                  <a:rect l="0" t="0" r="r" b="b"/>
                  <a:pathLst>
                    <a:path w="508" h="2226">
                      <a:moveTo>
                        <a:pt x="270" y="1"/>
                      </a:moveTo>
                      <a:lnTo>
                        <a:pt x="314" y="0"/>
                      </a:lnTo>
                      <a:lnTo>
                        <a:pt x="341" y="13"/>
                      </a:lnTo>
                      <a:lnTo>
                        <a:pt x="368" y="38"/>
                      </a:lnTo>
                      <a:lnTo>
                        <a:pt x="379" y="72"/>
                      </a:lnTo>
                      <a:lnTo>
                        <a:pt x="381" y="104"/>
                      </a:lnTo>
                      <a:lnTo>
                        <a:pt x="376" y="138"/>
                      </a:lnTo>
                      <a:lnTo>
                        <a:pt x="362" y="178"/>
                      </a:lnTo>
                      <a:lnTo>
                        <a:pt x="345" y="218"/>
                      </a:lnTo>
                      <a:lnTo>
                        <a:pt x="328" y="273"/>
                      </a:lnTo>
                      <a:lnTo>
                        <a:pt x="327" y="309"/>
                      </a:lnTo>
                      <a:lnTo>
                        <a:pt x="334" y="349"/>
                      </a:lnTo>
                      <a:lnTo>
                        <a:pt x="352" y="349"/>
                      </a:lnTo>
                      <a:lnTo>
                        <a:pt x="367" y="349"/>
                      </a:lnTo>
                      <a:lnTo>
                        <a:pt x="395" y="355"/>
                      </a:lnTo>
                      <a:lnTo>
                        <a:pt x="419" y="367"/>
                      </a:lnTo>
                      <a:lnTo>
                        <a:pt x="444" y="391"/>
                      </a:lnTo>
                      <a:lnTo>
                        <a:pt x="462" y="419"/>
                      </a:lnTo>
                      <a:lnTo>
                        <a:pt x="471" y="445"/>
                      </a:lnTo>
                      <a:lnTo>
                        <a:pt x="473" y="481"/>
                      </a:lnTo>
                      <a:lnTo>
                        <a:pt x="469" y="523"/>
                      </a:lnTo>
                      <a:lnTo>
                        <a:pt x="463" y="559"/>
                      </a:lnTo>
                      <a:lnTo>
                        <a:pt x="462" y="595"/>
                      </a:lnTo>
                      <a:lnTo>
                        <a:pt x="467" y="722"/>
                      </a:lnTo>
                      <a:lnTo>
                        <a:pt x="465" y="814"/>
                      </a:lnTo>
                      <a:lnTo>
                        <a:pt x="466" y="886"/>
                      </a:lnTo>
                      <a:lnTo>
                        <a:pt x="467" y="934"/>
                      </a:lnTo>
                      <a:lnTo>
                        <a:pt x="467" y="977"/>
                      </a:lnTo>
                      <a:lnTo>
                        <a:pt x="501" y="963"/>
                      </a:lnTo>
                      <a:lnTo>
                        <a:pt x="508" y="1145"/>
                      </a:lnTo>
                      <a:lnTo>
                        <a:pt x="376" y="1186"/>
                      </a:lnTo>
                      <a:lnTo>
                        <a:pt x="361" y="1276"/>
                      </a:lnTo>
                      <a:lnTo>
                        <a:pt x="335" y="1422"/>
                      </a:lnTo>
                      <a:lnTo>
                        <a:pt x="330" y="1480"/>
                      </a:lnTo>
                      <a:lnTo>
                        <a:pt x="336" y="1530"/>
                      </a:lnTo>
                      <a:lnTo>
                        <a:pt x="350" y="1580"/>
                      </a:lnTo>
                      <a:lnTo>
                        <a:pt x="350" y="1621"/>
                      </a:lnTo>
                      <a:lnTo>
                        <a:pt x="342" y="1708"/>
                      </a:lnTo>
                      <a:lnTo>
                        <a:pt x="336" y="1784"/>
                      </a:lnTo>
                      <a:lnTo>
                        <a:pt x="317" y="1905"/>
                      </a:lnTo>
                      <a:lnTo>
                        <a:pt x="308" y="1963"/>
                      </a:lnTo>
                      <a:lnTo>
                        <a:pt x="303" y="2047"/>
                      </a:lnTo>
                      <a:lnTo>
                        <a:pt x="313" y="2129"/>
                      </a:lnTo>
                      <a:lnTo>
                        <a:pt x="310" y="2139"/>
                      </a:lnTo>
                      <a:lnTo>
                        <a:pt x="296" y="2147"/>
                      </a:lnTo>
                      <a:lnTo>
                        <a:pt x="253" y="2188"/>
                      </a:lnTo>
                      <a:lnTo>
                        <a:pt x="236" y="2205"/>
                      </a:lnTo>
                      <a:lnTo>
                        <a:pt x="216" y="2219"/>
                      </a:lnTo>
                      <a:lnTo>
                        <a:pt x="180" y="2226"/>
                      </a:lnTo>
                      <a:lnTo>
                        <a:pt x="140" y="2218"/>
                      </a:lnTo>
                      <a:lnTo>
                        <a:pt x="130" y="2210"/>
                      </a:lnTo>
                      <a:lnTo>
                        <a:pt x="125" y="2199"/>
                      </a:lnTo>
                      <a:lnTo>
                        <a:pt x="124" y="2186"/>
                      </a:lnTo>
                      <a:lnTo>
                        <a:pt x="136" y="2171"/>
                      </a:lnTo>
                      <a:lnTo>
                        <a:pt x="180" y="2128"/>
                      </a:lnTo>
                      <a:lnTo>
                        <a:pt x="153" y="2141"/>
                      </a:lnTo>
                      <a:lnTo>
                        <a:pt x="116" y="2159"/>
                      </a:lnTo>
                      <a:lnTo>
                        <a:pt x="83" y="2170"/>
                      </a:lnTo>
                      <a:lnTo>
                        <a:pt x="46" y="2175"/>
                      </a:lnTo>
                      <a:lnTo>
                        <a:pt x="28" y="2175"/>
                      </a:lnTo>
                      <a:lnTo>
                        <a:pt x="12" y="2163"/>
                      </a:lnTo>
                      <a:lnTo>
                        <a:pt x="9" y="2146"/>
                      </a:lnTo>
                      <a:lnTo>
                        <a:pt x="16" y="2131"/>
                      </a:lnTo>
                      <a:lnTo>
                        <a:pt x="26" y="2121"/>
                      </a:lnTo>
                      <a:lnTo>
                        <a:pt x="73" y="2094"/>
                      </a:lnTo>
                      <a:lnTo>
                        <a:pt x="101" y="2069"/>
                      </a:lnTo>
                      <a:lnTo>
                        <a:pt x="125" y="2030"/>
                      </a:lnTo>
                      <a:lnTo>
                        <a:pt x="130" y="2002"/>
                      </a:lnTo>
                      <a:lnTo>
                        <a:pt x="128" y="1967"/>
                      </a:lnTo>
                      <a:lnTo>
                        <a:pt x="122" y="1937"/>
                      </a:lnTo>
                      <a:lnTo>
                        <a:pt x="83" y="1775"/>
                      </a:lnTo>
                      <a:lnTo>
                        <a:pt x="50" y="1663"/>
                      </a:lnTo>
                      <a:lnTo>
                        <a:pt x="28" y="1575"/>
                      </a:lnTo>
                      <a:lnTo>
                        <a:pt x="12" y="1544"/>
                      </a:lnTo>
                      <a:lnTo>
                        <a:pt x="0" y="1496"/>
                      </a:lnTo>
                      <a:lnTo>
                        <a:pt x="1" y="1451"/>
                      </a:lnTo>
                      <a:lnTo>
                        <a:pt x="5" y="1419"/>
                      </a:lnTo>
                      <a:lnTo>
                        <a:pt x="22" y="1261"/>
                      </a:lnTo>
                      <a:lnTo>
                        <a:pt x="35" y="1183"/>
                      </a:lnTo>
                      <a:lnTo>
                        <a:pt x="57" y="1106"/>
                      </a:lnTo>
                      <a:lnTo>
                        <a:pt x="83" y="986"/>
                      </a:lnTo>
                      <a:lnTo>
                        <a:pt x="96" y="898"/>
                      </a:lnTo>
                      <a:lnTo>
                        <a:pt x="106" y="825"/>
                      </a:lnTo>
                      <a:lnTo>
                        <a:pt x="78" y="818"/>
                      </a:lnTo>
                      <a:lnTo>
                        <a:pt x="49" y="805"/>
                      </a:lnTo>
                      <a:lnTo>
                        <a:pt x="43" y="786"/>
                      </a:lnTo>
                      <a:lnTo>
                        <a:pt x="42" y="757"/>
                      </a:lnTo>
                      <a:lnTo>
                        <a:pt x="44" y="728"/>
                      </a:lnTo>
                      <a:lnTo>
                        <a:pt x="73" y="618"/>
                      </a:lnTo>
                      <a:lnTo>
                        <a:pt x="92" y="571"/>
                      </a:lnTo>
                      <a:lnTo>
                        <a:pt x="95" y="556"/>
                      </a:lnTo>
                      <a:lnTo>
                        <a:pt x="103" y="474"/>
                      </a:lnTo>
                      <a:lnTo>
                        <a:pt x="112" y="437"/>
                      </a:lnTo>
                      <a:lnTo>
                        <a:pt x="125" y="410"/>
                      </a:lnTo>
                      <a:lnTo>
                        <a:pt x="144" y="391"/>
                      </a:lnTo>
                      <a:lnTo>
                        <a:pt x="167" y="376"/>
                      </a:lnTo>
                      <a:lnTo>
                        <a:pt x="217" y="358"/>
                      </a:lnTo>
                      <a:lnTo>
                        <a:pt x="224" y="334"/>
                      </a:lnTo>
                      <a:lnTo>
                        <a:pt x="223" y="309"/>
                      </a:lnTo>
                      <a:lnTo>
                        <a:pt x="213" y="292"/>
                      </a:lnTo>
                      <a:lnTo>
                        <a:pt x="202" y="274"/>
                      </a:lnTo>
                      <a:lnTo>
                        <a:pt x="193" y="243"/>
                      </a:lnTo>
                      <a:lnTo>
                        <a:pt x="192" y="222"/>
                      </a:lnTo>
                      <a:lnTo>
                        <a:pt x="189" y="188"/>
                      </a:lnTo>
                      <a:lnTo>
                        <a:pt x="189" y="176"/>
                      </a:lnTo>
                      <a:lnTo>
                        <a:pt x="180" y="160"/>
                      </a:lnTo>
                      <a:lnTo>
                        <a:pt x="172" y="145"/>
                      </a:lnTo>
                      <a:lnTo>
                        <a:pt x="168" y="126"/>
                      </a:lnTo>
                      <a:lnTo>
                        <a:pt x="168" y="100"/>
                      </a:lnTo>
                      <a:lnTo>
                        <a:pt x="176" y="69"/>
                      </a:lnTo>
                      <a:lnTo>
                        <a:pt x="189" y="42"/>
                      </a:lnTo>
                      <a:lnTo>
                        <a:pt x="207" y="23"/>
                      </a:lnTo>
                      <a:lnTo>
                        <a:pt x="242" y="6"/>
                      </a:lnTo>
                      <a:lnTo>
                        <a:pt x="253" y="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44" name="Freeform 42"/>
                <p:cNvSpPr>
                  <a:spLocks/>
                </p:cNvSpPr>
                <p:nvPr/>
              </p:nvSpPr>
              <p:spPr bwMode="auto">
                <a:xfrm>
                  <a:off x="1732" y="2179"/>
                  <a:ext cx="21" cy="98"/>
                </a:xfrm>
                <a:custGeom>
                  <a:avLst/>
                  <a:gdLst/>
                  <a:ahLst/>
                  <a:cxnLst>
                    <a:cxn ang="0">
                      <a:pos x="57" y="311"/>
                    </a:cxn>
                    <a:cxn ang="0">
                      <a:pos x="28" y="324"/>
                    </a:cxn>
                    <a:cxn ang="0">
                      <a:pos x="29" y="268"/>
                    </a:cxn>
                    <a:cxn ang="0">
                      <a:pos x="25" y="245"/>
                    </a:cxn>
                    <a:cxn ang="0">
                      <a:pos x="21" y="221"/>
                    </a:cxn>
                    <a:cxn ang="0">
                      <a:pos x="12" y="197"/>
                    </a:cxn>
                    <a:cxn ang="0">
                      <a:pos x="0" y="175"/>
                    </a:cxn>
                    <a:cxn ang="0">
                      <a:pos x="15" y="146"/>
                    </a:cxn>
                    <a:cxn ang="0">
                      <a:pos x="29" y="113"/>
                    </a:cxn>
                    <a:cxn ang="0">
                      <a:pos x="41" y="75"/>
                    </a:cxn>
                    <a:cxn ang="0">
                      <a:pos x="49" y="42"/>
                    </a:cxn>
                    <a:cxn ang="0">
                      <a:pos x="56" y="0"/>
                    </a:cxn>
                    <a:cxn ang="0">
                      <a:pos x="60" y="52"/>
                    </a:cxn>
                    <a:cxn ang="0">
                      <a:pos x="59" y="115"/>
                    </a:cxn>
                    <a:cxn ang="0">
                      <a:pos x="57" y="175"/>
                    </a:cxn>
                    <a:cxn ang="0">
                      <a:pos x="59" y="223"/>
                    </a:cxn>
                    <a:cxn ang="0">
                      <a:pos x="57" y="264"/>
                    </a:cxn>
                    <a:cxn ang="0">
                      <a:pos x="57" y="311"/>
                    </a:cxn>
                  </a:cxnLst>
                  <a:rect l="0" t="0" r="r" b="b"/>
                  <a:pathLst>
                    <a:path w="60" h="324">
                      <a:moveTo>
                        <a:pt x="57" y="311"/>
                      </a:moveTo>
                      <a:lnTo>
                        <a:pt x="28" y="324"/>
                      </a:lnTo>
                      <a:lnTo>
                        <a:pt x="29" y="268"/>
                      </a:lnTo>
                      <a:lnTo>
                        <a:pt x="25" y="245"/>
                      </a:lnTo>
                      <a:lnTo>
                        <a:pt x="21" y="221"/>
                      </a:lnTo>
                      <a:lnTo>
                        <a:pt x="12" y="197"/>
                      </a:lnTo>
                      <a:lnTo>
                        <a:pt x="0" y="175"/>
                      </a:lnTo>
                      <a:lnTo>
                        <a:pt x="15" y="146"/>
                      </a:lnTo>
                      <a:lnTo>
                        <a:pt x="29" y="113"/>
                      </a:lnTo>
                      <a:lnTo>
                        <a:pt x="41" y="75"/>
                      </a:lnTo>
                      <a:lnTo>
                        <a:pt x="49" y="42"/>
                      </a:lnTo>
                      <a:lnTo>
                        <a:pt x="56" y="0"/>
                      </a:lnTo>
                      <a:lnTo>
                        <a:pt x="60" y="52"/>
                      </a:lnTo>
                      <a:lnTo>
                        <a:pt x="59" y="115"/>
                      </a:lnTo>
                      <a:lnTo>
                        <a:pt x="57" y="175"/>
                      </a:lnTo>
                      <a:lnTo>
                        <a:pt x="59" y="223"/>
                      </a:lnTo>
                      <a:lnTo>
                        <a:pt x="57" y="264"/>
                      </a:lnTo>
                      <a:lnTo>
                        <a:pt x="57" y="31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45" name="Freeform 43"/>
                <p:cNvSpPr>
                  <a:spLocks/>
                </p:cNvSpPr>
                <p:nvPr/>
              </p:nvSpPr>
              <p:spPr bwMode="auto">
                <a:xfrm>
                  <a:off x="1648" y="2407"/>
                  <a:ext cx="46" cy="200"/>
                </a:xfrm>
                <a:custGeom>
                  <a:avLst/>
                  <a:gdLst/>
                  <a:ahLst/>
                  <a:cxnLst>
                    <a:cxn ang="0">
                      <a:pos x="103" y="665"/>
                    </a:cxn>
                    <a:cxn ang="0">
                      <a:pos x="116" y="637"/>
                    </a:cxn>
                    <a:cxn ang="0">
                      <a:pos x="124" y="609"/>
                    </a:cxn>
                    <a:cxn ang="0">
                      <a:pos x="127" y="573"/>
                    </a:cxn>
                    <a:cxn ang="0">
                      <a:pos x="124" y="523"/>
                    </a:cxn>
                    <a:cxn ang="0">
                      <a:pos x="121" y="465"/>
                    </a:cxn>
                    <a:cxn ang="0">
                      <a:pos x="120" y="397"/>
                    </a:cxn>
                    <a:cxn ang="0">
                      <a:pos x="121" y="323"/>
                    </a:cxn>
                    <a:cxn ang="0">
                      <a:pos x="125" y="256"/>
                    </a:cxn>
                    <a:cxn ang="0">
                      <a:pos x="129" y="212"/>
                    </a:cxn>
                    <a:cxn ang="0">
                      <a:pos x="126" y="192"/>
                    </a:cxn>
                    <a:cxn ang="0">
                      <a:pos x="117" y="163"/>
                    </a:cxn>
                    <a:cxn ang="0">
                      <a:pos x="106" y="124"/>
                    </a:cxn>
                    <a:cxn ang="0">
                      <a:pos x="102" y="78"/>
                    </a:cxn>
                    <a:cxn ang="0">
                      <a:pos x="103" y="38"/>
                    </a:cxn>
                    <a:cxn ang="0">
                      <a:pos x="110" y="10"/>
                    </a:cxn>
                    <a:cxn ang="0">
                      <a:pos x="27" y="0"/>
                    </a:cxn>
                    <a:cxn ang="0">
                      <a:pos x="18" y="31"/>
                    </a:cxn>
                    <a:cxn ang="0">
                      <a:pos x="8" y="61"/>
                    </a:cxn>
                    <a:cxn ang="0">
                      <a:pos x="0" y="92"/>
                    </a:cxn>
                    <a:cxn ang="0">
                      <a:pos x="0" y="107"/>
                    </a:cxn>
                    <a:cxn ang="0">
                      <a:pos x="11" y="133"/>
                    </a:cxn>
                    <a:cxn ang="0">
                      <a:pos x="27" y="165"/>
                    </a:cxn>
                    <a:cxn ang="0">
                      <a:pos x="39" y="202"/>
                    </a:cxn>
                    <a:cxn ang="0">
                      <a:pos x="48" y="239"/>
                    </a:cxn>
                    <a:cxn ang="0">
                      <a:pos x="50" y="287"/>
                    </a:cxn>
                    <a:cxn ang="0">
                      <a:pos x="50" y="337"/>
                    </a:cxn>
                    <a:cxn ang="0">
                      <a:pos x="52" y="406"/>
                    </a:cxn>
                    <a:cxn ang="0">
                      <a:pos x="56" y="466"/>
                    </a:cxn>
                    <a:cxn ang="0">
                      <a:pos x="65" y="535"/>
                    </a:cxn>
                    <a:cxn ang="0">
                      <a:pos x="83" y="609"/>
                    </a:cxn>
                    <a:cxn ang="0">
                      <a:pos x="94" y="641"/>
                    </a:cxn>
                    <a:cxn ang="0">
                      <a:pos x="103" y="665"/>
                    </a:cxn>
                  </a:cxnLst>
                  <a:rect l="0" t="0" r="r" b="b"/>
                  <a:pathLst>
                    <a:path w="129" h="665">
                      <a:moveTo>
                        <a:pt x="103" y="665"/>
                      </a:moveTo>
                      <a:lnTo>
                        <a:pt x="116" y="637"/>
                      </a:lnTo>
                      <a:lnTo>
                        <a:pt x="124" y="609"/>
                      </a:lnTo>
                      <a:lnTo>
                        <a:pt x="127" y="573"/>
                      </a:lnTo>
                      <a:lnTo>
                        <a:pt x="124" y="523"/>
                      </a:lnTo>
                      <a:lnTo>
                        <a:pt x="121" y="465"/>
                      </a:lnTo>
                      <a:lnTo>
                        <a:pt x="120" y="397"/>
                      </a:lnTo>
                      <a:lnTo>
                        <a:pt x="121" y="323"/>
                      </a:lnTo>
                      <a:lnTo>
                        <a:pt x="125" y="256"/>
                      </a:lnTo>
                      <a:lnTo>
                        <a:pt x="129" y="212"/>
                      </a:lnTo>
                      <a:lnTo>
                        <a:pt x="126" y="192"/>
                      </a:lnTo>
                      <a:lnTo>
                        <a:pt x="117" y="163"/>
                      </a:lnTo>
                      <a:lnTo>
                        <a:pt x="106" y="124"/>
                      </a:lnTo>
                      <a:lnTo>
                        <a:pt x="102" y="78"/>
                      </a:lnTo>
                      <a:lnTo>
                        <a:pt x="103" y="38"/>
                      </a:lnTo>
                      <a:lnTo>
                        <a:pt x="110" y="10"/>
                      </a:lnTo>
                      <a:lnTo>
                        <a:pt x="27" y="0"/>
                      </a:lnTo>
                      <a:lnTo>
                        <a:pt x="18" y="31"/>
                      </a:lnTo>
                      <a:lnTo>
                        <a:pt x="8" y="61"/>
                      </a:lnTo>
                      <a:lnTo>
                        <a:pt x="0" y="92"/>
                      </a:lnTo>
                      <a:lnTo>
                        <a:pt x="0" y="107"/>
                      </a:lnTo>
                      <a:lnTo>
                        <a:pt x="11" y="133"/>
                      </a:lnTo>
                      <a:lnTo>
                        <a:pt x="27" y="165"/>
                      </a:lnTo>
                      <a:lnTo>
                        <a:pt x="39" y="202"/>
                      </a:lnTo>
                      <a:lnTo>
                        <a:pt x="48" y="239"/>
                      </a:lnTo>
                      <a:lnTo>
                        <a:pt x="50" y="287"/>
                      </a:lnTo>
                      <a:lnTo>
                        <a:pt x="50" y="337"/>
                      </a:lnTo>
                      <a:lnTo>
                        <a:pt x="52" y="406"/>
                      </a:lnTo>
                      <a:lnTo>
                        <a:pt x="56" y="466"/>
                      </a:lnTo>
                      <a:lnTo>
                        <a:pt x="65" y="535"/>
                      </a:lnTo>
                      <a:lnTo>
                        <a:pt x="83" y="609"/>
                      </a:lnTo>
                      <a:lnTo>
                        <a:pt x="94" y="641"/>
                      </a:lnTo>
                      <a:lnTo>
                        <a:pt x="103" y="665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</p:grpSp>
          <p:sp>
            <p:nvSpPr>
              <p:cNvPr id="34" name="Rectangle 44"/>
              <p:cNvSpPr>
                <a:spLocks noChangeArrowheads="1"/>
              </p:cNvSpPr>
              <p:nvPr/>
            </p:nvSpPr>
            <p:spPr bwMode="auto">
              <a:xfrm>
                <a:off x="997" y="2592"/>
                <a:ext cx="69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2800" b="1">
                    <a:solidFill>
                      <a:schemeClr val="bg1"/>
                    </a:solidFill>
                    <a:effectLst/>
                    <a:latin typeface="Arial" charset="0"/>
                  </a:rPr>
                  <a:t>Leaders </a:t>
                </a:r>
                <a:endParaRPr lang="en-US" altLang="en-US" sz="2800" b="1"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5503335" y="1143000"/>
              <a:ext cx="2421467" cy="1497014"/>
              <a:chOff x="2648" y="816"/>
              <a:chExt cx="1144" cy="943"/>
            </a:xfrm>
          </p:grpSpPr>
          <p:grpSp>
            <p:nvGrpSpPr>
              <p:cNvPr id="47" name="Group 46"/>
              <p:cNvGrpSpPr>
                <a:grpSpLocks/>
              </p:cNvGrpSpPr>
              <p:nvPr/>
            </p:nvGrpSpPr>
            <p:grpSpPr bwMode="auto">
              <a:xfrm>
                <a:off x="2648" y="816"/>
                <a:ext cx="1144" cy="714"/>
                <a:chOff x="2443" y="945"/>
                <a:chExt cx="1144" cy="714"/>
              </a:xfrm>
            </p:grpSpPr>
            <p:sp>
              <p:nvSpPr>
                <p:cNvPr id="49" name="Freeform 47"/>
                <p:cNvSpPr>
                  <a:spLocks/>
                </p:cNvSpPr>
                <p:nvPr/>
              </p:nvSpPr>
              <p:spPr bwMode="auto">
                <a:xfrm>
                  <a:off x="3349" y="945"/>
                  <a:ext cx="238" cy="714"/>
                </a:xfrm>
                <a:custGeom>
                  <a:avLst/>
                  <a:gdLst/>
                  <a:ahLst/>
                  <a:cxnLst>
                    <a:cxn ang="0">
                      <a:pos x="321" y="1649"/>
                    </a:cxn>
                    <a:cxn ang="0">
                      <a:pos x="289" y="1881"/>
                    </a:cxn>
                    <a:cxn ang="0">
                      <a:pos x="264" y="2085"/>
                    </a:cxn>
                    <a:cxn ang="0">
                      <a:pos x="248" y="2220"/>
                    </a:cxn>
                    <a:cxn ang="0">
                      <a:pos x="199" y="2269"/>
                    </a:cxn>
                    <a:cxn ang="0">
                      <a:pos x="144" y="2272"/>
                    </a:cxn>
                    <a:cxn ang="0">
                      <a:pos x="25" y="2293"/>
                    </a:cxn>
                    <a:cxn ang="0">
                      <a:pos x="0" y="2261"/>
                    </a:cxn>
                    <a:cxn ang="0">
                      <a:pos x="57" y="2213"/>
                    </a:cxn>
                    <a:cxn ang="0">
                      <a:pos x="137" y="2156"/>
                    </a:cxn>
                    <a:cxn ang="0">
                      <a:pos x="140" y="1946"/>
                    </a:cxn>
                    <a:cxn ang="0">
                      <a:pos x="137" y="1649"/>
                    </a:cxn>
                    <a:cxn ang="0">
                      <a:pos x="150" y="1374"/>
                    </a:cxn>
                    <a:cxn ang="0">
                      <a:pos x="101" y="1311"/>
                    </a:cxn>
                    <a:cxn ang="0">
                      <a:pos x="89" y="1205"/>
                    </a:cxn>
                    <a:cxn ang="0">
                      <a:pos x="93" y="1131"/>
                    </a:cxn>
                    <a:cxn ang="0">
                      <a:pos x="118" y="1017"/>
                    </a:cxn>
                    <a:cxn ang="0">
                      <a:pos x="137" y="670"/>
                    </a:cxn>
                    <a:cxn ang="0">
                      <a:pos x="159" y="452"/>
                    </a:cxn>
                    <a:cxn ang="0">
                      <a:pos x="282" y="321"/>
                    </a:cxn>
                    <a:cxn ang="0">
                      <a:pos x="228" y="294"/>
                    </a:cxn>
                    <a:cxn ang="0">
                      <a:pos x="207" y="154"/>
                    </a:cxn>
                    <a:cxn ang="0">
                      <a:pos x="192" y="98"/>
                    </a:cxn>
                    <a:cxn ang="0">
                      <a:pos x="196" y="54"/>
                    </a:cxn>
                    <a:cxn ang="0">
                      <a:pos x="257" y="3"/>
                    </a:cxn>
                    <a:cxn ang="0">
                      <a:pos x="351" y="23"/>
                    </a:cxn>
                    <a:cxn ang="0">
                      <a:pos x="398" y="111"/>
                    </a:cxn>
                    <a:cxn ang="0">
                      <a:pos x="392" y="239"/>
                    </a:cxn>
                    <a:cxn ang="0">
                      <a:pos x="413" y="333"/>
                    </a:cxn>
                    <a:cxn ang="0">
                      <a:pos x="574" y="434"/>
                    </a:cxn>
                    <a:cxn ang="0">
                      <a:pos x="673" y="805"/>
                    </a:cxn>
                    <a:cxn ang="0">
                      <a:pos x="594" y="986"/>
                    </a:cxn>
                    <a:cxn ang="0">
                      <a:pos x="594" y="1218"/>
                    </a:cxn>
                    <a:cxn ang="0">
                      <a:pos x="595" y="1321"/>
                    </a:cxn>
                    <a:cxn ang="0">
                      <a:pos x="548" y="1407"/>
                    </a:cxn>
                    <a:cxn ang="0">
                      <a:pos x="553" y="1666"/>
                    </a:cxn>
                    <a:cxn ang="0">
                      <a:pos x="571" y="1938"/>
                    </a:cxn>
                    <a:cxn ang="0">
                      <a:pos x="570" y="2191"/>
                    </a:cxn>
                    <a:cxn ang="0">
                      <a:pos x="532" y="2279"/>
                    </a:cxn>
                    <a:cxn ang="0">
                      <a:pos x="456" y="2344"/>
                    </a:cxn>
                    <a:cxn ang="0">
                      <a:pos x="359" y="2370"/>
                    </a:cxn>
                    <a:cxn ang="0">
                      <a:pos x="325" y="2337"/>
                    </a:cxn>
                    <a:cxn ang="0">
                      <a:pos x="370" y="2279"/>
                    </a:cxn>
                    <a:cxn ang="0">
                      <a:pos x="435" y="2206"/>
                    </a:cxn>
                    <a:cxn ang="0">
                      <a:pos x="421" y="1923"/>
                    </a:cxn>
                    <a:cxn ang="0">
                      <a:pos x="386" y="1690"/>
                    </a:cxn>
                    <a:cxn ang="0">
                      <a:pos x="351" y="1483"/>
                    </a:cxn>
                  </a:cxnLst>
                  <a:rect l="0" t="0" r="r" b="b"/>
                  <a:pathLst>
                    <a:path w="673" h="2370">
                      <a:moveTo>
                        <a:pt x="351" y="1483"/>
                      </a:moveTo>
                      <a:lnTo>
                        <a:pt x="336" y="1566"/>
                      </a:lnTo>
                      <a:lnTo>
                        <a:pt x="321" y="1649"/>
                      </a:lnTo>
                      <a:lnTo>
                        <a:pt x="308" y="1713"/>
                      </a:lnTo>
                      <a:lnTo>
                        <a:pt x="297" y="1789"/>
                      </a:lnTo>
                      <a:lnTo>
                        <a:pt x="289" y="1881"/>
                      </a:lnTo>
                      <a:lnTo>
                        <a:pt x="282" y="1956"/>
                      </a:lnTo>
                      <a:lnTo>
                        <a:pt x="274" y="2021"/>
                      </a:lnTo>
                      <a:lnTo>
                        <a:pt x="264" y="2085"/>
                      </a:lnTo>
                      <a:lnTo>
                        <a:pt x="254" y="2147"/>
                      </a:lnTo>
                      <a:lnTo>
                        <a:pt x="248" y="2189"/>
                      </a:lnTo>
                      <a:lnTo>
                        <a:pt x="248" y="2220"/>
                      </a:lnTo>
                      <a:lnTo>
                        <a:pt x="250" y="2246"/>
                      </a:lnTo>
                      <a:lnTo>
                        <a:pt x="243" y="2257"/>
                      </a:lnTo>
                      <a:lnTo>
                        <a:pt x="199" y="2269"/>
                      </a:lnTo>
                      <a:lnTo>
                        <a:pt x="190" y="2263"/>
                      </a:lnTo>
                      <a:lnTo>
                        <a:pt x="186" y="2255"/>
                      </a:lnTo>
                      <a:lnTo>
                        <a:pt x="144" y="2272"/>
                      </a:lnTo>
                      <a:lnTo>
                        <a:pt x="90" y="2290"/>
                      </a:lnTo>
                      <a:lnTo>
                        <a:pt x="54" y="2296"/>
                      </a:lnTo>
                      <a:lnTo>
                        <a:pt x="25" y="2293"/>
                      </a:lnTo>
                      <a:lnTo>
                        <a:pt x="10" y="2285"/>
                      </a:lnTo>
                      <a:lnTo>
                        <a:pt x="2" y="2273"/>
                      </a:lnTo>
                      <a:lnTo>
                        <a:pt x="0" y="2261"/>
                      </a:lnTo>
                      <a:lnTo>
                        <a:pt x="4" y="2248"/>
                      </a:lnTo>
                      <a:lnTo>
                        <a:pt x="17" y="2235"/>
                      </a:lnTo>
                      <a:lnTo>
                        <a:pt x="57" y="2213"/>
                      </a:lnTo>
                      <a:lnTo>
                        <a:pt x="92" y="2191"/>
                      </a:lnTo>
                      <a:lnTo>
                        <a:pt x="124" y="2172"/>
                      </a:lnTo>
                      <a:lnTo>
                        <a:pt x="137" y="2156"/>
                      </a:lnTo>
                      <a:lnTo>
                        <a:pt x="138" y="2096"/>
                      </a:lnTo>
                      <a:lnTo>
                        <a:pt x="138" y="2021"/>
                      </a:lnTo>
                      <a:lnTo>
                        <a:pt x="140" y="1946"/>
                      </a:lnTo>
                      <a:lnTo>
                        <a:pt x="140" y="1862"/>
                      </a:lnTo>
                      <a:lnTo>
                        <a:pt x="137" y="1757"/>
                      </a:lnTo>
                      <a:lnTo>
                        <a:pt x="137" y="1649"/>
                      </a:lnTo>
                      <a:lnTo>
                        <a:pt x="141" y="1537"/>
                      </a:lnTo>
                      <a:lnTo>
                        <a:pt x="145" y="1456"/>
                      </a:lnTo>
                      <a:lnTo>
                        <a:pt x="150" y="1374"/>
                      </a:lnTo>
                      <a:lnTo>
                        <a:pt x="151" y="1326"/>
                      </a:lnTo>
                      <a:lnTo>
                        <a:pt x="127" y="1323"/>
                      </a:lnTo>
                      <a:lnTo>
                        <a:pt x="101" y="1311"/>
                      </a:lnTo>
                      <a:lnTo>
                        <a:pt x="82" y="1283"/>
                      </a:lnTo>
                      <a:lnTo>
                        <a:pt x="81" y="1249"/>
                      </a:lnTo>
                      <a:lnTo>
                        <a:pt x="89" y="1205"/>
                      </a:lnTo>
                      <a:lnTo>
                        <a:pt x="102" y="1168"/>
                      </a:lnTo>
                      <a:lnTo>
                        <a:pt x="116" y="1143"/>
                      </a:lnTo>
                      <a:lnTo>
                        <a:pt x="93" y="1131"/>
                      </a:lnTo>
                      <a:lnTo>
                        <a:pt x="86" y="1124"/>
                      </a:lnTo>
                      <a:lnTo>
                        <a:pt x="87" y="1109"/>
                      </a:lnTo>
                      <a:lnTo>
                        <a:pt x="118" y="1017"/>
                      </a:lnTo>
                      <a:lnTo>
                        <a:pt x="128" y="968"/>
                      </a:lnTo>
                      <a:lnTo>
                        <a:pt x="137" y="795"/>
                      </a:lnTo>
                      <a:lnTo>
                        <a:pt x="137" y="670"/>
                      </a:lnTo>
                      <a:lnTo>
                        <a:pt x="141" y="519"/>
                      </a:lnTo>
                      <a:lnTo>
                        <a:pt x="148" y="482"/>
                      </a:lnTo>
                      <a:lnTo>
                        <a:pt x="159" y="452"/>
                      </a:lnTo>
                      <a:lnTo>
                        <a:pt x="184" y="428"/>
                      </a:lnTo>
                      <a:lnTo>
                        <a:pt x="289" y="355"/>
                      </a:lnTo>
                      <a:lnTo>
                        <a:pt x="282" y="321"/>
                      </a:lnTo>
                      <a:lnTo>
                        <a:pt x="265" y="318"/>
                      </a:lnTo>
                      <a:lnTo>
                        <a:pt x="241" y="310"/>
                      </a:lnTo>
                      <a:lnTo>
                        <a:pt x="228" y="294"/>
                      </a:lnTo>
                      <a:lnTo>
                        <a:pt x="212" y="226"/>
                      </a:lnTo>
                      <a:lnTo>
                        <a:pt x="207" y="188"/>
                      </a:lnTo>
                      <a:lnTo>
                        <a:pt x="207" y="154"/>
                      </a:lnTo>
                      <a:lnTo>
                        <a:pt x="204" y="119"/>
                      </a:lnTo>
                      <a:lnTo>
                        <a:pt x="207" y="82"/>
                      </a:lnTo>
                      <a:lnTo>
                        <a:pt x="192" y="98"/>
                      </a:lnTo>
                      <a:lnTo>
                        <a:pt x="186" y="106"/>
                      </a:lnTo>
                      <a:lnTo>
                        <a:pt x="188" y="82"/>
                      </a:lnTo>
                      <a:lnTo>
                        <a:pt x="196" y="54"/>
                      </a:lnTo>
                      <a:lnTo>
                        <a:pt x="210" y="33"/>
                      </a:lnTo>
                      <a:lnTo>
                        <a:pt x="231" y="15"/>
                      </a:lnTo>
                      <a:lnTo>
                        <a:pt x="257" y="3"/>
                      </a:lnTo>
                      <a:lnTo>
                        <a:pt x="293" y="0"/>
                      </a:lnTo>
                      <a:lnTo>
                        <a:pt x="324" y="7"/>
                      </a:lnTo>
                      <a:lnTo>
                        <a:pt x="351" y="23"/>
                      </a:lnTo>
                      <a:lnTo>
                        <a:pt x="372" y="44"/>
                      </a:lnTo>
                      <a:lnTo>
                        <a:pt x="389" y="71"/>
                      </a:lnTo>
                      <a:lnTo>
                        <a:pt x="398" y="111"/>
                      </a:lnTo>
                      <a:lnTo>
                        <a:pt x="403" y="156"/>
                      </a:lnTo>
                      <a:lnTo>
                        <a:pt x="401" y="190"/>
                      </a:lnTo>
                      <a:lnTo>
                        <a:pt x="392" y="239"/>
                      </a:lnTo>
                      <a:lnTo>
                        <a:pt x="394" y="274"/>
                      </a:lnTo>
                      <a:lnTo>
                        <a:pt x="400" y="313"/>
                      </a:lnTo>
                      <a:lnTo>
                        <a:pt x="413" y="333"/>
                      </a:lnTo>
                      <a:lnTo>
                        <a:pt x="543" y="397"/>
                      </a:lnTo>
                      <a:lnTo>
                        <a:pt x="561" y="411"/>
                      </a:lnTo>
                      <a:lnTo>
                        <a:pt x="574" y="434"/>
                      </a:lnTo>
                      <a:lnTo>
                        <a:pt x="615" y="571"/>
                      </a:lnTo>
                      <a:lnTo>
                        <a:pt x="668" y="765"/>
                      </a:lnTo>
                      <a:lnTo>
                        <a:pt x="673" y="805"/>
                      </a:lnTo>
                      <a:lnTo>
                        <a:pt x="672" y="827"/>
                      </a:lnTo>
                      <a:lnTo>
                        <a:pt x="664" y="853"/>
                      </a:lnTo>
                      <a:lnTo>
                        <a:pt x="594" y="986"/>
                      </a:lnTo>
                      <a:lnTo>
                        <a:pt x="584" y="1026"/>
                      </a:lnTo>
                      <a:lnTo>
                        <a:pt x="580" y="1069"/>
                      </a:lnTo>
                      <a:lnTo>
                        <a:pt x="594" y="1218"/>
                      </a:lnTo>
                      <a:lnTo>
                        <a:pt x="602" y="1283"/>
                      </a:lnTo>
                      <a:lnTo>
                        <a:pt x="602" y="1305"/>
                      </a:lnTo>
                      <a:lnTo>
                        <a:pt x="595" y="1321"/>
                      </a:lnTo>
                      <a:lnTo>
                        <a:pt x="574" y="1329"/>
                      </a:lnTo>
                      <a:lnTo>
                        <a:pt x="553" y="1334"/>
                      </a:lnTo>
                      <a:lnTo>
                        <a:pt x="548" y="1407"/>
                      </a:lnTo>
                      <a:lnTo>
                        <a:pt x="548" y="1491"/>
                      </a:lnTo>
                      <a:lnTo>
                        <a:pt x="549" y="1581"/>
                      </a:lnTo>
                      <a:lnTo>
                        <a:pt x="553" y="1666"/>
                      </a:lnTo>
                      <a:lnTo>
                        <a:pt x="563" y="1757"/>
                      </a:lnTo>
                      <a:lnTo>
                        <a:pt x="567" y="1848"/>
                      </a:lnTo>
                      <a:lnTo>
                        <a:pt x="571" y="1938"/>
                      </a:lnTo>
                      <a:lnTo>
                        <a:pt x="571" y="2008"/>
                      </a:lnTo>
                      <a:lnTo>
                        <a:pt x="568" y="2120"/>
                      </a:lnTo>
                      <a:lnTo>
                        <a:pt x="570" y="2191"/>
                      </a:lnTo>
                      <a:lnTo>
                        <a:pt x="567" y="2255"/>
                      </a:lnTo>
                      <a:lnTo>
                        <a:pt x="564" y="2269"/>
                      </a:lnTo>
                      <a:lnTo>
                        <a:pt x="532" y="2279"/>
                      </a:lnTo>
                      <a:lnTo>
                        <a:pt x="505" y="2296"/>
                      </a:lnTo>
                      <a:lnTo>
                        <a:pt x="481" y="2321"/>
                      </a:lnTo>
                      <a:lnTo>
                        <a:pt x="456" y="2344"/>
                      </a:lnTo>
                      <a:lnTo>
                        <a:pt x="423" y="2360"/>
                      </a:lnTo>
                      <a:lnTo>
                        <a:pt x="388" y="2370"/>
                      </a:lnTo>
                      <a:lnTo>
                        <a:pt x="359" y="2370"/>
                      </a:lnTo>
                      <a:lnTo>
                        <a:pt x="341" y="2363"/>
                      </a:lnTo>
                      <a:lnTo>
                        <a:pt x="327" y="2351"/>
                      </a:lnTo>
                      <a:lnTo>
                        <a:pt x="325" y="2337"/>
                      </a:lnTo>
                      <a:lnTo>
                        <a:pt x="332" y="2317"/>
                      </a:lnTo>
                      <a:lnTo>
                        <a:pt x="350" y="2299"/>
                      </a:lnTo>
                      <a:lnTo>
                        <a:pt x="370" y="2279"/>
                      </a:lnTo>
                      <a:lnTo>
                        <a:pt x="398" y="2252"/>
                      </a:lnTo>
                      <a:lnTo>
                        <a:pt x="420" y="2227"/>
                      </a:lnTo>
                      <a:lnTo>
                        <a:pt x="435" y="2206"/>
                      </a:lnTo>
                      <a:lnTo>
                        <a:pt x="428" y="2089"/>
                      </a:lnTo>
                      <a:lnTo>
                        <a:pt x="428" y="2006"/>
                      </a:lnTo>
                      <a:lnTo>
                        <a:pt x="421" y="1923"/>
                      </a:lnTo>
                      <a:lnTo>
                        <a:pt x="414" y="1848"/>
                      </a:lnTo>
                      <a:lnTo>
                        <a:pt x="403" y="1769"/>
                      </a:lnTo>
                      <a:lnTo>
                        <a:pt x="386" y="1690"/>
                      </a:lnTo>
                      <a:lnTo>
                        <a:pt x="372" y="1616"/>
                      </a:lnTo>
                      <a:lnTo>
                        <a:pt x="362" y="1555"/>
                      </a:lnTo>
                      <a:lnTo>
                        <a:pt x="351" y="14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0" name="Freeform 48"/>
                <p:cNvSpPr>
                  <a:spLocks/>
                </p:cNvSpPr>
                <p:nvPr/>
              </p:nvSpPr>
              <p:spPr bwMode="auto">
                <a:xfrm>
                  <a:off x="2443" y="952"/>
                  <a:ext cx="249" cy="668"/>
                </a:xfrm>
                <a:custGeom>
                  <a:avLst/>
                  <a:gdLst/>
                  <a:ahLst/>
                  <a:cxnLst>
                    <a:cxn ang="0">
                      <a:pos x="619" y="1023"/>
                    </a:cxn>
                    <a:cxn ang="0">
                      <a:pos x="520" y="1220"/>
                    </a:cxn>
                    <a:cxn ang="0">
                      <a:pos x="526" y="1360"/>
                    </a:cxn>
                    <a:cxn ang="0">
                      <a:pos x="540" y="1743"/>
                    </a:cxn>
                    <a:cxn ang="0">
                      <a:pos x="547" y="2025"/>
                    </a:cxn>
                    <a:cxn ang="0">
                      <a:pos x="555" y="2058"/>
                    </a:cxn>
                    <a:cxn ang="0">
                      <a:pos x="613" y="2097"/>
                    </a:cxn>
                    <a:cxn ang="0">
                      <a:pos x="676" y="2118"/>
                    </a:cxn>
                    <a:cxn ang="0">
                      <a:pos x="703" y="2144"/>
                    </a:cxn>
                    <a:cxn ang="0">
                      <a:pos x="700" y="2164"/>
                    </a:cxn>
                    <a:cxn ang="0">
                      <a:pos x="486" y="2174"/>
                    </a:cxn>
                    <a:cxn ang="0">
                      <a:pos x="451" y="2166"/>
                    </a:cxn>
                    <a:cxn ang="0">
                      <a:pos x="443" y="2125"/>
                    </a:cxn>
                    <a:cxn ang="0">
                      <a:pos x="454" y="2079"/>
                    </a:cxn>
                    <a:cxn ang="0">
                      <a:pos x="451" y="2073"/>
                    </a:cxn>
                    <a:cxn ang="0">
                      <a:pos x="443" y="2033"/>
                    </a:cxn>
                    <a:cxn ang="0">
                      <a:pos x="402" y="1809"/>
                    </a:cxn>
                    <a:cxn ang="0">
                      <a:pos x="380" y="1495"/>
                    </a:cxn>
                    <a:cxn ang="0">
                      <a:pos x="354" y="1361"/>
                    </a:cxn>
                    <a:cxn ang="0">
                      <a:pos x="326" y="1511"/>
                    </a:cxn>
                    <a:cxn ang="0">
                      <a:pos x="290" y="1783"/>
                    </a:cxn>
                    <a:cxn ang="0">
                      <a:pos x="267" y="2050"/>
                    </a:cxn>
                    <a:cxn ang="0">
                      <a:pos x="243" y="2067"/>
                    </a:cxn>
                    <a:cxn ang="0">
                      <a:pos x="249" y="2142"/>
                    </a:cxn>
                    <a:cxn ang="0">
                      <a:pos x="241" y="2189"/>
                    </a:cxn>
                    <a:cxn ang="0">
                      <a:pos x="201" y="2215"/>
                    </a:cxn>
                    <a:cxn ang="0">
                      <a:pos x="144" y="2212"/>
                    </a:cxn>
                    <a:cxn ang="0">
                      <a:pos x="125" y="2183"/>
                    </a:cxn>
                    <a:cxn ang="0">
                      <a:pos x="133" y="2131"/>
                    </a:cxn>
                    <a:cxn ang="0">
                      <a:pos x="167" y="2067"/>
                    </a:cxn>
                    <a:cxn ang="0">
                      <a:pos x="146" y="1967"/>
                    </a:cxn>
                    <a:cxn ang="0">
                      <a:pos x="147" y="1775"/>
                    </a:cxn>
                    <a:cxn ang="0">
                      <a:pos x="163" y="1603"/>
                    </a:cxn>
                    <a:cxn ang="0">
                      <a:pos x="0" y="1460"/>
                    </a:cxn>
                    <a:cxn ang="0">
                      <a:pos x="20" y="1212"/>
                    </a:cxn>
                    <a:cxn ang="0">
                      <a:pos x="110" y="1186"/>
                    </a:cxn>
                    <a:cxn ang="0">
                      <a:pos x="72" y="866"/>
                    </a:cxn>
                    <a:cxn ang="0">
                      <a:pos x="76" y="715"/>
                    </a:cxn>
                    <a:cxn ang="0">
                      <a:pos x="125" y="432"/>
                    </a:cxn>
                    <a:cxn ang="0">
                      <a:pos x="152" y="400"/>
                    </a:cxn>
                    <a:cxn ang="0">
                      <a:pos x="291" y="341"/>
                    </a:cxn>
                    <a:cxn ang="0">
                      <a:pos x="293" y="241"/>
                    </a:cxn>
                    <a:cxn ang="0">
                      <a:pos x="287" y="183"/>
                    </a:cxn>
                    <a:cxn ang="0">
                      <a:pos x="305" y="84"/>
                    </a:cxn>
                    <a:cxn ang="0">
                      <a:pos x="323" y="34"/>
                    </a:cxn>
                    <a:cxn ang="0">
                      <a:pos x="354" y="9"/>
                    </a:cxn>
                    <a:cxn ang="0">
                      <a:pos x="402" y="0"/>
                    </a:cxn>
                    <a:cxn ang="0">
                      <a:pos x="456" y="20"/>
                    </a:cxn>
                    <a:cxn ang="0">
                      <a:pos x="486" y="67"/>
                    </a:cxn>
                    <a:cxn ang="0">
                      <a:pos x="484" y="138"/>
                    </a:cxn>
                    <a:cxn ang="0">
                      <a:pos x="472" y="209"/>
                    </a:cxn>
                    <a:cxn ang="0">
                      <a:pos x="443" y="267"/>
                    </a:cxn>
                    <a:cxn ang="0">
                      <a:pos x="430" y="333"/>
                    </a:cxn>
                    <a:cxn ang="0">
                      <a:pos x="578" y="424"/>
                    </a:cxn>
                    <a:cxn ang="0">
                      <a:pos x="602" y="467"/>
                    </a:cxn>
                    <a:cxn ang="0">
                      <a:pos x="602" y="736"/>
                    </a:cxn>
                    <a:cxn ang="0">
                      <a:pos x="583" y="813"/>
                    </a:cxn>
                    <a:cxn ang="0">
                      <a:pos x="595" y="879"/>
                    </a:cxn>
                    <a:cxn ang="0">
                      <a:pos x="617" y="967"/>
                    </a:cxn>
                  </a:cxnLst>
                  <a:rect l="0" t="0" r="r" b="b"/>
                  <a:pathLst>
                    <a:path w="706" h="2215">
                      <a:moveTo>
                        <a:pt x="617" y="967"/>
                      </a:moveTo>
                      <a:lnTo>
                        <a:pt x="619" y="1023"/>
                      </a:lnTo>
                      <a:lnTo>
                        <a:pt x="631" y="1138"/>
                      </a:lnTo>
                      <a:lnTo>
                        <a:pt x="520" y="1220"/>
                      </a:lnTo>
                      <a:lnTo>
                        <a:pt x="520" y="1270"/>
                      </a:lnTo>
                      <a:lnTo>
                        <a:pt x="526" y="1360"/>
                      </a:lnTo>
                      <a:lnTo>
                        <a:pt x="534" y="1627"/>
                      </a:lnTo>
                      <a:lnTo>
                        <a:pt x="540" y="1743"/>
                      </a:lnTo>
                      <a:lnTo>
                        <a:pt x="547" y="1951"/>
                      </a:lnTo>
                      <a:lnTo>
                        <a:pt x="547" y="2025"/>
                      </a:lnTo>
                      <a:lnTo>
                        <a:pt x="549" y="2049"/>
                      </a:lnTo>
                      <a:lnTo>
                        <a:pt x="555" y="2058"/>
                      </a:lnTo>
                      <a:lnTo>
                        <a:pt x="574" y="2073"/>
                      </a:lnTo>
                      <a:lnTo>
                        <a:pt x="613" y="2097"/>
                      </a:lnTo>
                      <a:lnTo>
                        <a:pt x="660" y="2112"/>
                      </a:lnTo>
                      <a:lnTo>
                        <a:pt x="676" y="2118"/>
                      </a:lnTo>
                      <a:lnTo>
                        <a:pt x="692" y="2128"/>
                      </a:lnTo>
                      <a:lnTo>
                        <a:pt x="703" y="2144"/>
                      </a:lnTo>
                      <a:lnTo>
                        <a:pt x="706" y="2158"/>
                      </a:lnTo>
                      <a:lnTo>
                        <a:pt x="700" y="2164"/>
                      </a:lnTo>
                      <a:lnTo>
                        <a:pt x="607" y="2165"/>
                      </a:lnTo>
                      <a:lnTo>
                        <a:pt x="486" y="2174"/>
                      </a:lnTo>
                      <a:lnTo>
                        <a:pt x="464" y="2174"/>
                      </a:lnTo>
                      <a:lnTo>
                        <a:pt x="451" y="2166"/>
                      </a:lnTo>
                      <a:lnTo>
                        <a:pt x="443" y="2150"/>
                      </a:lnTo>
                      <a:lnTo>
                        <a:pt x="443" y="2125"/>
                      </a:lnTo>
                      <a:lnTo>
                        <a:pt x="451" y="2086"/>
                      </a:lnTo>
                      <a:lnTo>
                        <a:pt x="454" y="2079"/>
                      </a:lnTo>
                      <a:lnTo>
                        <a:pt x="464" y="2075"/>
                      </a:lnTo>
                      <a:lnTo>
                        <a:pt x="451" y="2073"/>
                      </a:lnTo>
                      <a:lnTo>
                        <a:pt x="447" y="2066"/>
                      </a:lnTo>
                      <a:lnTo>
                        <a:pt x="443" y="2033"/>
                      </a:lnTo>
                      <a:lnTo>
                        <a:pt x="430" y="1967"/>
                      </a:lnTo>
                      <a:lnTo>
                        <a:pt x="402" y="1809"/>
                      </a:lnTo>
                      <a:lnTo>
                        <a:pt x="395" y="1735"/>
                      </a:lnTo>
                      <a:lnTo>
                        <a:pt x="380" y="1495"/>
                      </a:lnTo>
                      <a:lnTo>
                        <a:pt x="372" y="1435"/>
                      </a:lnTo>
                      <a:lnTo>
                        <a:pt x="354" y="1361"/>
                      </a:lnTo>
                      <a:lnTo>
                        <a:pt x="340" y="1436"/>
                      </a:lnTo>
                      <a:lnTo>
                        <a:pt x="326" y="1511"/>
                      </a:lnTo>
                      <a:lnTo>
                        <a:pt x="302" y="1719"/>
                      </a:lnTo>
                      <a:lnTo>
                        <a:pt x="290" y="1783"/>
                      </a:lnTo>
                      <a:lnTo>
                        <a:pt x="267" y="2015"/>
                      </a:lnTo>
                      <a:lnTo>
                        <a:pt x="267" y="2050"/>
                      </a:lnTo>
                      <a:lnTo>
                        <a:pt x="264" y="2056"/>
                      </a:lnTo>
                      <a:lnTo>
                        <a:pt x="243" y="2067"/>
                      </a:lnTo>
                      <a:lnTo>
                        <a:pt x="247" y="2100"/>
                      </a:lnTo>
                      <a:lnTo>
                        <a:pt x="249" y="2142"/>
                      </a:lnTo>
                      <a:lnTo>
                        <a:pt x="249" y="2166"/>
                      </a:lnTo>
                      <a:lnTo>
                        <a:pt x="241" y="2189"/>
                      </a:lnTo>
                      <a:lnTo>
                        <a:pt x="226" y="2206"/>
                      </a:lnTo>
                      <a:lnTo>
                        <a:pt x="201" y="2215"/>
                      </a:lnTo>
                      <a:lnTo>
                        <a:pt x="173" y="2215"/>
                      </a:lnTo>
                      <a:lnTo>
                        <a:pt x="144" y="2212"/>
                      </a:lnTo>
                      <a:lnTo>
                        <a:pt x="131" y="2200"/>
                      </a:lnTo>
                      <a:lnTo>
                        <a:pt x="125" y="2183"/>
                      </a:lnTo>
                      <a:lnTo>
                        <a:pt x="126" y="2162"/>
                      </a:lnTo>
                      <a:lnTo>
                        <a:pt x="133" y="2131"/>
                      </a:lnTo>
                      <a:lnTo>
                        <a:pt x="152" y="2099"/>
                      </a:lnTo>
                      <a:lnTo>
                        <a:pt x="167" y="2067"/>
                      </a:lnTo>
                      <a:lnTo>
                        <a:pt x="152" y="2067"/>
                      </a:lnTo>
                      <a:lnTo>
                        <a:pt x="146" y="1967"/>
                      </a:lnTo>
                      <a:lnTo>
                        <a:pt x="144" y="1852"/>
                      </a:lnTo>
                      <a:lnTo>
                        <a:pt x="147" y="1775"/>
                      </a:lnTo>
                      <a:lnTo>
                        <a:pt x="156" y="1684"/>
                      </a:lnTo>
                      <a:lnTo>
                        <a:pt x="163" y="1603"/>
                      </a:lnTo>
                      <a:lnTo>
                        <a:pt x="173" y="1535"/>
                      </a:lnTo>
                      <a:lnTo>
                        <a:pt x="0" y="1460"/>
                      </a:lnTo>
                      <a:lnTo>
                        <a:pt x="0" y="1229"/>
                      </a:lnTo>
                      <a:lnTo>
                        <a:pt x="20" y="1212"/>
                      </a:lnTo>
                      <a:lnTo>
                        <a:pt x="101" y="1238"/>
                      </a:lnTo>
                      <a:lnTo>
                        <a:pt x="110" y="1186"/>
                      </a:lnTo>
                      <a:lnTo>
                        <a:pt x="112" y="1124"/>
                      </a:lnTo>
                      <a:lnTo>
                        <a:pt x="72" y="866"/>
                      </a:lnTo>
                      <a:lnTo>
                        <a:pt x="69" y="797"/>
                      </a:lnTo>
                      <a:lnTo>
                        <a:pt x="76" y="715"/>
                      </a:lnTo>
                      <a:lnTo>
                        <a:pt x="110" y="492"/>
                      </a:lnTo>
                      <a:lnTo>
                        <a:pt x="125" y="432"/>
                      </a:lnTo>
                      <a:lnTo>
                        <a:pt x="139" y="407"/>
                      </a:lnTo>
                      <a:lnTo>
                        <a:pt x="152" y="400"/>
                      </a:lnTo>
                      <a:lnTo>
                        <a:pt x="249" y="357"/>
                      </a:lnTo>
                      <a:lnTo>
                        <a:pt x="291" y="341"/>
                      </a:lnTo>
                      <a:lnTo>
                        <a:pt x="305" y="284"/>
                      </a:lnTo>
                      <a:lnTo>
                        <a:pt x="293" y="241"/>
                      </a:lnTo>
                      <a:lnTo>
                        <a:pt x="287" y="215"/>
                      </a:lnTo>
                      <a:lnTo>
                        <a:pt x="287" y="183"/>
                      </a:lnTo>
                      <a:lnTo>
                        <a:pt x="291" y="142"/>
                      </a:lnTo>
                      <a:lnTo>
                        <a:pt x="305" y="84"/>
                      </a:lnTo>
                      <a:lnTo>
                        <a:pt x="313" y="54"/>
                      </a:lnTo>
                      <a:lnTo>
                        <a:pt x="323" y="34"/>
                      </a:lnTo>
                      <a:lnTo>
                        <a:pt x="340" y="16"/>
                      </a:lnTo>
                      <a:lnTo>
                        <a:pt x="354" y="9"/>
                      </a:lnTo>
                      <a:lnTo>
                        <a:pt x="381" y="0"/>
                      </a:lnTo>
                      <a:lnTo>
                        <a:pt x="402" y="0"/>
                      </a:lnTo>
                      <a:lnTo>
                        <a:pt x="430" y="9"/>
                      </a:lnTo>
                      <a:lnTo>
                        <a:pt x="456" y="20"/>
                      </a:lnTo>
                      <a:lnTo>
                        <a:pt x="477" y="39"/>
                      </a:lnTo>
                      <a:lnTo>
                        <a:pt x="486" y="67"/>
                      </a:lnTo>
                      <a:lnTo>
                        <a:pt x="489" y="103"/>
                      </a:lnTo>
                      <a:lnTo>
                        <a:pt x="484" y="138"/>
                      </a:lnTo>
                      <a:lnTo>
                        <a:pt x="479" y="177"/>
                      </a:lnTo>
                      <a:lnTo>
                        <a:pt x="472" y="209"/>
                      </a:lnTo>
                      <a:lnTo>
                        <a:pt x="457" y="241"/>
                      </a:lnTo>
                      <a:lnTo>
                        <a:pt x="443" y="267"/>
                      </a:lnTo>
                      <a:lnTo>
                        <a:pt x="430" y="291"/>
                      </a:lnTo>
                      <a:lnTo>
                        <a:pt x="430" y="333"/>
                      </a:lnTo>
                      <a:lnTo>
                        <a:pt x="461" y="342"/>
                      </a:lnTo>
                      <a:lnTo>
                        <a:pt x="578" y="424"/>
                      </a:lnTo>
                      <a:lnTo>
                        <a:pt x="596" y="449"/>
                      </a:lnTo>
                      <a:lnTo>
                        <a:pt x="602" y="467"/>
                      </a:lnTo>
                      <a:lnTo>
                        <a:pt x="610" y="700"/>
                      </a:lnTo>
                      <a:lnTo>
                        <a:pt x="602" y="736"/>
                      </a:lnTo>
                      <a:lnTo>
                        <a:pt x="590" y="773"/>
                      </a:lnTo>
                      <a:lnTo>
                        <a:pt x="583" y="813"/>
                      </a:lnTo>
                      <a:lnTo>
                        <a:pt x="585" y="845"/>
                      </a:lnTo>
                      <a:lnTo>
                        <a:pt x="595" y="879"/>
                      </a:lnTo>
                      <a:lnTo>
                        <a:pt x="617" y="916"/>
                      </a:lnTo>
                      <a:lnTo>
                        <a:pt x="617" y="9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2957" y="956"/>
                  <a:ext cx="223" cy="681"/>
                </a:xfrm>
                <a:custGeom>
                  <a:avLst/>
                  <a:gdLst/>
                  <a:ahLst/>
                  <a:cxnLst>
                    <a:cxn ang="0">
                      <a:pos x="72" y="1522"/>
                    </a:cxn>
                    <a:cxn ang="0">
                      <a:pos x="97" y="1615"/>
                    </a:cxn>
                    <a:cxn ang="0">
                      <a:pos x="122" y="1696"/>
                    </a:cxn>
                    <a:cxn ang="0">
                      <a:pos x="126" y="1960"/>
                    </a:cxn>
                    <a:cxn ang="0">
                      <a:pos x="122" y="2048"/>
                    </a:cxn>
                    <a:cxn ang="0">
                      <a:pos x="103" y="2087"/>
                    </a:cxn>
                    <a:cxn ang="0">
                      <a:pos x="60" y="2118"/>
                    </a:cxn>
                    <a:cxn ang="0">
                      <a:pos x="13" y="2150"/>
                    </a:cxn>
                    <a:cxn ang="0">
                      <a:pos x="0" y="2176"/>
                    </a:cxn>
                    <a:cxn ang="0">
                      <a:pos x="14" y="2200"/>
                    </a:cxn>
                    <a:cxn ang="0">
                      <a:pos x="78" y="2198"/>
                    </a:cxn>
                    <a:cxn ang="0">
                      <a:pos x="159" y="2183"/>
                    </a:cxn>
                    <a:cxn ang="0">
                      <a:pos x="222" y="2176"/>
                    </a:cxn>
                    <a:cxn ang="0">
                      <a:pos x="241" y="2113"/>
                    </a:cxn>
                    <a:cxn ang="0">
                      <a:pos x="281" y="1788"/>
                    </a:cxn>
                    <a:cxn ang="0">
                      <a:pos x="306" y="1643"/>
                    </a:cxn>
                    <a:cxn ang="0">
                      <a:pos x="338" y="1714"/>
                    </a:cxn>
                    <a:cxn ang="0">
                      <a:pos x="380" y="1930"/>
                    </a:cxn>
                    <a:cxn ang="0">
                      <a:pos x="400" y="2110"/>
                    </a:cxn>
                    <a:cxn ang="0">
                      <a:pos x="399" y="2172"/>
                    </a:cxn>
                    <a:cxn ang="0">
                      <a:pos x="394" y="2216"/>
                    </a:cxn>
                    <a:cxn ang="0">
                      <a:pos x="418" y="2253"/>
                    </a:cxn>
                    <a:cxn ang="0">
                      <a:pos x="461" y="2256"/>
                    </a:cxn>
                    <a:cxn ang="0">
                      <a:pos x="504" y="2231"/>
                    </a:cxn>
                    <a:cxn ang="0">
                      <a:pos x="530" y="2196"/>
                    </a:cxn>
                    <a:cxn ang="0">
                      <a:pos x="532" y="2141"/>
                    </a:cxn>
                    <a:cxn ang="0">
                      <a:pos x="519" y="2038"/>
                    </a:cxn>
                    <a:cxn ang="0">
                      <a:pos x="503" y="1774"/>
                    </a:cxn>
                    <a:cxn ang="0">
                      <a:pos x="491" y="1639"/>
                    </a:cxn>
                    <a:cxn ang="0">
                      <a:pos x="530" y="1562"/>
                    </a:cxn>
                    <a:cxn ang="0">
                      <a:pos x="523" y="1040"/>
                    </a:cxn>
                    <a:cxn ang="0">
                      <a:pos x="519" y="901"/>
                    </a:cxn>
                    <a:cxn ang="0">
                      <a:pos x="558" y="845"/>
                    </a:cxn>
                    <a:cxn ang="0">
                      <a:pos x="574" y="794"/>
                    </a:cxn>
                    <a:cxn ang="0">
                      <a:pos x="570" y="707"/>
                    </a:cxn>
                    <a:cxn ang="0">
                      <a:pos x="630" y="553"/>
                    </a:cxn>
                    <a:cxn ang="0">
                      <a:pos x="547" y="597"/>
                    </a:cxn>
                    <a:cxn ang="0">
                      <a:pos x="535" y="511"/>
                    </a:cxn>
                    <a:cxn ang="0">
                      <a:pos x="532" y="440"/>
                    </a:cxn>
                    <a:cxn ang="0">
                      <a:pos x="511" y="396"/>
                    </a:cxn>
                    <a:cxn ang="0">
                      <a:pos x="388" y="345"/>
                    </a:cxn>
                    <a:cxn ang="0">
                      <a:pos x="364" y="296"/>
                    </a:cxn>
                    <a:cxn ang="0">
                      <a:pos x="384" y="229"/>
                    </a:cxn>
                    <a:cxn ang="0">
                      <a:pos x="395" y="148"/>
                    </a:cxn>
                    <a:cxn ang="0">
                      <a:pos x="380" y="63"/>
                    </a:cxn>
                    <a:cxn ang="0">
                      <a:pos x="347" y="16"/>
                    </a:cxn>
                    <a:cxn ang="0">
                      <a:pos x="276" y="0"/>
                    </a:cxn>
                    <a:cxn ang="0">
                      <a:pos x="222" y="22"/>
                    </a:cxn>
                    <a:cxn ang="0">
                      <a:pos x="188" y="70"/>
                    </a:cxn>
                    <a:cxn ang="0">
                      <a:pos x="194" y="122"/>
                    </a:cxn>
                    <a:cxn ang="0">
                      <a:pos x="189" y="206"/>
                    </a:cxn>
                    <a:cxn ang="0">
                      <a:pos x="203" y="277"/>
                    </a:cxn>
                    <a:cxn ang="0">
                      <a:pos x="229" y="337"/>
                    </a:cxn>
                    <a:cxn ang="0">
                      <a:pos x="200" y="362"/>
                    </a:cxn>
                    <a:cxn ang="0">
                      <a:pos x="70" y="441"/>
                    </a:cxn>
                    <a:cxn ang="0">
                      <a:pos x="48" y="504"/>
                    </a:cxn>
                    <a:cxn ang="0">
                      <a:pos x="58" y="577"/>
                    </a:cxn>
                    <a:cxn ang="0">
                      <a:pos x="153" y="745"/>
                    </a:cxn>
                    <a:cxn ang="0">
                      <a:pos x="123" y="936"/>
                    </a:cxn>
                    <a:cxn ang="0">
                      <a:pos x="84" y="1035"/>
                    </a:cxn>
                  </a:cxnLst>
                  <a:rect l="0" t="0" r="r" b="b"/>
                  <a:pathLst>
                    <a:path w="630" h="2258">
                      <a:moveTo>
                        <a:pt x="76" y="1126"/>
                      </a:moveTo>
                      <a:lnTo>
                        <a:pt x="72" y="1522"/>
                      </a:lnTo>
                      <a:lnTo>
                        <a:pt x="69" y="1607"/>
                      </a:lnTo>
                      <a:lnTo>
                        <a:pt x="97" y="1615"/>
                      </a:lnTo>
                      <a:lnTo>
                        <a:pt x="125" y="1617"/>
                      </a:lnTo>
                      <a:lnTo>
                        <a:pt x="122" y="1696"/>
                      </a:lnTo>
                      <a:lnTo>
                        <a:pt x="122" y="1774"/>
                      </a:lnTo>
                      <a:lnTo>
                        <a:pt x="126" y="1960"/>
                      </a:lnTo>
                      <a:lnTo>
                        <a:pt x="124" y="2021"/>
                      </a:lnTo>
                      <a:lnTo>
                        <a:pt x="122" y="2048"/>
                      </a:lnTo>
                      <a:lnTo>
                        <a:pt x="116" y="2072"/>
                      </a:lnTo>
                      <a:lnTo>
                        <a:pt x="103" y="2087"/>
                      </a:lnTo>
                      <a:lnTo>
                        <a:pt x="83" y="2104"/>
                      </a:lnTo>
                      <a:lnTo>
                        <a:pt x="60" y="2118"/>
                      </a:lnTo>
                      <a:lnTo>
                        <a:pt x="31" y="2136"/>
                      </a:lnTo>
                      <a:lnTo>
                        <a:pt x="13" y="2150"/>
                      </a:lnTo>
                      <a:lnTo>
                        <a:pt x="4" y="2162"/>
                      </a:lnTo>
                      <a:lnTo>
                        <a:pt x="0" y="2176"/>
                      </a:lnTo>
                      <a:lnTo>
                        <a:pt x="3" y="2190"/>
                      </a:lnTo>
                      <a:lnTo>
                        <a:pt x="14" y="2200"/>
                      </a:lnTo>
                      <a:lnTo>
                        <a:pt x="37" y="2202"/>
                      </a:lnTo>
                      <a:lnTo>
                        <a:pt x="78" y="2198"/>
                      </a:lnTo>
                      <a:lnTo>
                        <a:pt x="116" y="2190"/>
                      </a:lnTo>
                      <a:lnTo>
                        <a:pt x="159" y="2183"/>
                      </a:lnTo>
                      <a:lnTo>
                        <a:pt x="200" y="2179"/>
                      </a:lnTo>
                      <a:lnTo>
                        <a:pt x="222" y="2176"/>
                      </a:lnTo>
                      <a:lnTo>
                        <a:pt x="235" y="2172"/>
                      </a:lnTo>
                      <a:lnTo>
                        <a:pt x="241" y="2113"/>
                      </a:lnTo>
                      <a:lnTo>
                        <a:pt x="250" y="2027"/>
                      </a:lnTo>
                      <a:lnTo>
                        <a:pt x="281" y="1788"/>
                      </a:lnTo>
                      <a:lnTo>
                        <a:pt x="290" y="1723"/>
                      </a:lnTo>
                      <a:lnTo>
                        <a:pt x="306" y="1643"/>
                      </a:lnTo>
                      <a:lnTo>
                        <a:pt x="338" y="1653"/>
                      </a:lnTo>
                      <a:lnTo>
                        <a:pt x="338" y="1714"/>
                      </a:lnTo>
                      <a:lnTo>
                        <a:pt x="349" y="1794"/>
                      </a:lnTo>
                      <a:lnTo>
                        <a:pt x="380" y="1930"/>
                      </a:lnTo>
                      <a:lnTo>
                        <a:pt x="396" y="2072"/>
                      </a:lnTo>
                      <a:lnTo>
                        <a:pt x="400" y="2110"/>
                      </a:lnTo>
                      <a:lnTo>
                        <a:pt x="408" y="2130"/>
                      </a:lnTo>
                      <a:lnTo>
                        <a:pt x="399" y="2172"/>
                      </a:lnTo>
                      <a:lnTo>
                        <a:pt x="394" y="2198"/>
                      </a:lnTo>
                      <a:lnTo>
                        <a:pt x="394" y="2216"/>
                      </a:lnTo>
                      <a:lnTo>
                        <a:pt x="405" y="2237"/>
                      </a:lnTo>
                      <a:lnTo>
                        <a:pt x="418" y="2253"/>
                      </a:lnTo>
                      <a:lnTo>
                        <a:pt x="438" y="2258"/>
                      </a:lnTo>
                      <a:lnTo>
                        <a:pt x="461" y="2256"/>
                      </a:lnTo>
                      <a:lnTo>
                        <a:pt x="484" y="2246"/>
                      </a:lnTo>
                      <a:lnTo>
                        <a:pt x="504" y="2231"/>
                      </a:lnTo>
                      <a:lnTo>
                        <a:pt x="521" y="2213"/>
                      </a:lnTo>
                      <a:lnTo>
                        <a:pt x="530" y="2196"/>
                      </a:lnTo>
                      <a:lnTo>
                        <a:pt x="534" y="2172"/>
                      </a:lnTo>
                      <a:lnTo>
                        <a:pt x="532" y="2141"/>
                      </a:lnTo>
                      <a:lnTo>
                        <a:pt x="526" y="2113"/>
                      </a:lnTo>
                      <a:lnTo>
                        <a:pt x="519" y="2038"/>
                      </a:lnTo>
                      <a:lnTo>
                        <a:pt x="509" y="1861"/>
                      </a:lnTo>
                      <a:lnTo>
                        <a:pt x="503" y="1774"/>
                      </a:lnTo>
                      <a:lnTo>
                        <a:pt x="497" y="1701"/>
                      </a:lnTo>
                      <a:lnTo>
                        <a:pt x="491" y="1639"/>
                      </a:lnTo>
                      <a:lnTo>
                        <a:pt x="532" y="1631"/>
                      </a:lnTo>
                      <a:lnTo>
                        <a:pt x="530" y="1562"/>
                      </a:lnTo>
                      <a:lnTo>
                        <a:pt x="524" y="1126"/>
                      </a:lnTo>
                      <a:lnTo>
                        <a:pt x="523" y="1040"/>
                      </a:lnTo>
                      <a:lnTo>
                        <a:pt x="520" y="950"/>
                      </a:lnTo>
                      <a:lnTo>
                        <a:pt x="519" y="901"/>
                      </a:lnTo>
                      <a:lnTo>
                        <a:pt x="538" y="877"/>
                      </a:lnTo>
                      <a:lnTo>
                        <a:pt x="558" y="845"/>
                      </a:lnTo>
                      <a:lnTo>
                        <a:pt x="569" y="820"/>
                      </a:lnTo>
                      <a:lnTo>
                        <a:pt x="574" y="794"/>
                      </a:lnTo>
                      <a:lnTo>
                        <a:pt x="577" y="762"/>
                      </a:lnTo>
                      <a:lnTo>
                        <a:pt x="570" y="707"/>
                      </a:lnTo>
                      <a:lnTo>
                        <a:pt x="564" y="660"/>
                      </a:lnTo>
                      <a:lnTo>
                        <a:pt x="630" y="553"/>
                      </a:lnTo>
                      <a:lnTo>
                        <a:pt x="602" y="511"/>
                      </a:lnTo>
                      <a:lnTo>
                        <a:pt x="547" y="597"/>
                      </a:lnTo>
                      <a:lnTo>
                        <a:pt x="542" y="560"/>
                      </a:lnTo>
                      <a:lnTo>
                        <a:pt x="535" y="511"/>
                      </a:lnTo>
                      <a:lnTo>
                        <a:pt x="534" y="469"/>
                      </a:lnTo>
                      <a:lnTo>
                        <a:pt x="532" y="440"/>
                      </a:lnTo>
                      <a:lnTo>
                        <a:pt x="526" y="415"/>
                      </a:lnTo>
                      <a:lnTo>
                        <a:pt x="511" y="396"/>
                      </a:lnTo>
                      <a:lnTo>
                        <a:pt x="490" y="386"/>
                      </a:lnTo>
                      <a:lnTo>
                        <a:pt x="388" y="345"/>
                      </a:lnTo>
                      <a:lnTo>
                        <a:pt x="367" y="337"/>
                      </a:lnTo>
                      <a:lnTo>
                        <a:pt x="364" y="296"/>
                      </a:lnTo>
                      <a:lnTo>
                        <a:pt x="370" y="264"/>
                      </a:lnTo>
                      <a:lnTo>
                        <a:pt x="384" y="229"/>
                      </a:lnTo>
                      <a:lnTo>
                        <a:pt x="393" y="194"/>
                      </a:lnTo>
                      <a:lnTo>
                        <a:pt x="395" y="148"/>
                      </a:lnTo>
                      <a:lnTo>
                        <a:pt x="390" y="96"/>
                      </a:lnTo>
                      <a:lnTo>
                        <a:pt x="380" y="63"/>
                      </a:lnTo>
                      <a:lnTo>
                        <a:pt x="366" y="32"/>
                      </a:lnTo>
                      <a:lnTo>
                        <a:pt x="347" y="16"/>
                      </a:lnTo>
                      <a:lnTo>
                        <a:pt x="309" y="3"/>
                      </a:lnTo>
                      <a:lnTo>
                        <a:pt x="276" y="0"/>
                      </a:lnTo>
                      <a:lnTo>
                        <a:pt x="244" y="3"/>
                      </a:lnTo>
                      <a:lnTo>
                        <a:pt x="222" y="22"/>
                      </a:lnTo>
                      <a:lnTo>
                        <a:pt x="207" y="39"/>
                      </a:lnTo>
                      <a:lnTo>
                        <a:pt x="188" y="70"/>
                      </a:lnTo>
                      <a:lnTo>
                        <a:pt x="173" y="103"/>
                      </a:lnTo>
                      <a:lnTo>
                        <a:pt x="194" y="122"/>
                      </a:lnTo>
                      <a:lnTo>
                        <a:pt x="192" y="162"/>
                      </a:lnTo>
                      <a:lnTo>
                        <a:pt x="189" y="206"/>
                      </a:lnTo>
                      <a:lnTo>
                        <a:pt x="195" y="246"/>
                      </a:lnTo>
                      <a:lnTo>
                        <a:pt x="203" y="277"/>
                      </a:lnTo>
                      <a:lnTo>
                        <a:pt x="211" y="300"/>
                      </a:lnTo>
                      <a:lnTo>
                        <a:pt x="229" y="337"/>
                      </a:lnTo>
                      <a:lnTo>
                        <a:pt x="229" y="345"/>
                      </a:lnTo>
                      <a:lnTo>
                        <a:pt x="200" y="362"/>
                      </a:lnTo>
                      <a:lnTo>
                        <a:pt x="90" y="420"/>
                      </a:lnTo>
                      <a:lnTo>
                        <a:pt x="70" y="441"/>
                      </a:lnTo>
                      <a:lnTo>
                        <a:pt x="57" y="469"/>
                      </a:lnTo>
                      <a:lnTo>
                        <a:pt x="48" y="504"/>
                      </a:lnTo>
                      <a:lnTo>
                        <a:pt x="42" y="548"/>
                      </a:lnTo>
                      <a:lnTo>
                        <a:pt x="58" y="577"/>
                      </a:lnTo>
                      <a:lnTo>
                        <a:pt x="142" y="703"/>
                      </a:lnTo>
                      <a:lnTo>
                        <a:pt x="153" y="745"/>
                      </a:lnTo>
                      <a:lnTo>
                        <a:pt x="159" y="818"/>
                      </a:lnTo>
                      <a:lnTo>
                        <a:pt x="123" y="936"/>
                      </a:lnTo>
                      <a:lnTo>
                        <a:pt x="84" y="982"/>
                      </a:lnTo>
                      <a:lnTo>
                        <a:pt x="84" y="1035"/>
                      </a:lnTo>
                      <a:lnTo>
                        <a:pt x="76" y="1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2" name="Freeform 50"/>
                <p:cNvSpPr>
                  <a:spLocks/>
                </p:cNvSpPr>
                <p:nvPr/>
              </p:nvSpPr>
              <p:spPr bwMode="auto">
                <a:xfrm>
                  <a:off x="2649" y="970"/>
                  <a:ext cx="182" cy="642"/>
                </a:xfrm>
                <a:custGeom>
                  <a:avLst/>
                  <a:gdLst/>
                  <a:ahLst/>
                  <a:cxnLst>
                    <a:cxn ang="0">
                      <a:pos x="273" y="1634"/>
                    </a:cxn>
                    <a:cxn ang="0">
                      <a:pos x="276" y="1553"/>
                    </a:cxn>
                    <a:cxn ang="0">
                      <a:pos x="291" y="1438"/>
                    </a:cxn>
                    <a:cxn ang="0">
                      <a:pos x="311" y="1320"/>
                    </a:cxn>
                    <a:cxn ang="0">
                      <a:pos x="316" y="1382"/>
                    </a:cxn>
                    <a:cxn ang="0">
                      <a:pos x="333" y="1435"/>
                    </a:cxn>
                    <a:cxn ang="0">
                      <a:pos x="338" y="1487"/>
                    </a:cxn>
                    <a:cxn ang="0">
                      <a:pos x="315" y="1543"/>
                    </a:cxn>
                    <a:cxn ang="0">
                      <a:pos x="290" y="1620"/>
                    </a:cxn>
                    <a:cxn ang="0">
                      <a:pos x="270" y="1727"/>
                    </a:cxn>
                    <a:cxn ang="0">
                      <a:pos x="324" y="1960"/>
                    </a:cxn>
                    <a:cxn ang="0">
                      <a:pos x="367" y="1993"/>
                    </a:cxn>
                    <a:cxn ang="0">
                      <a:pos x="444" y="2036"/>
                    </a:cxn>
                    <a:cxn ang="0">
                      <a:pos x="456" y="2069"/>
                    </a:cxn>
                    <a:cxn ang="0">
                      <a:pos x="421" y="2076"/>
                    </a:cxn>
                    <a:cxn ang="0">
                      <a:pos x="411" y="2080"/>
                    </a:cxn>
                    <a:cxn ang="0">
                      <a:pos x="415" y="2098"/>
                    </a:cxn>
                    <a:cxn ang="0">
                      <a:pos x="388" y="2123"/>
                    </a:cxn>
                    <a:cxn ang="0">
                      <a:pos x="296" y="2133"/>
                    </a:cxn>
                    <a:cxn ang="0">
                      <a:pos x="217" y="2116"/>
                    </a:cxn>
                    <a:cxn ang="0">
                      <a:pos x="163" y="2085"/>
                    </a:cxn>
                    <a:cxn ang="0">
                      <a:pos x="161" y="2032"/>
                    </a:cxn>
                    <a:cxn ang="0">
                      <a:pos x="140" y="1767"/>
                    </a:cxn>
                    <a:cxn ang="0">
                      <a:pos x="107" y="1221"/>
                    </a:cxn>
                    <a:cxn ang="0">
                      <a:pos x="112" y="1058"/>
                    </a:cxn>
                    <a:cxn ang="0">
                      <a:pos x="123" y="956"/>
                    </a:cxn>
                    <a:cxn ang="0">
                      <a:pos x="54" y="887"/>
                    </a:cxn>
                    <a:cxn ang="0">
                      <a:pos x="12" y="822"/>
                    </a:cxn>
                    <a:cxn ang="0">
                      <a:pos x="0" y="756"/>
                    </a:cxn>
                    <a:cxn ang="0">
                      <a:pos x="68" y="466"/>
                    </a:cxn>
                    <a:cxn ang="0">
                      <a:pos x="87" y="425"/>
                    </a:cxn>
                    <a:cxn ang="0">
                      <a:pos x="123" y="392"/>
                    </a:cxn>
                    <a:cxn ang="0">
                      <a:pos x="211" y="326"/>
                    </a:cxn>
                    <a:cxn ang="0">
                      <a:pos x="228" y="276"/>
                    </a:cxn>
                    <a:cxn ang="0">
                      <a:pos x="192" y="216"/>
                    </a:cxn>
                    <a:cxn ang="0">
                      <a:pos x="173" y="143"/>
                    </a:cxn>
                    <a:cxn ang="0">
                      <a:pos x="172" y="68"/>
                    </a:cxn>
                    <a:cxn ang="0">
                      <a:pos x="196" y="22"/>
                    </a:cxn>
                    <a:cxn ang="0">
                      <a:pos x="247" y="0"/>
                    </a:cxn>
                    <a:cxn ang="0">
                      <a:pos x="294" y="8"/>
                    </a:cxn>
                    <a:cxn ang="0">
                      <a:pos x="324" y="29"/>
                    </a:cxn>
                    <a:cxn ang="0">
                      <a:pos x="338" y="59"/>
                    </a:cxn>
                    <a:cxn ang="0">
                      <a:pos x="349" y="135"/>
                    </a:cxn>
                    <a:cxn ang="0">
                      <a:pos x="353" y="201"/>
                    </a:cxn>
                    <a:cxn ang="0">
                      <a:pos x="339" y="251"/>
                    </a:cxn>
                    <a:cxn ang="0">
                      <a:pos x="339" y="317"/>
                    </a:cxn>
                    <a:cxn ang="0">
                      <a:pos x="367" y="350"/>
                    </a:cxn>
                    <a:cxn ang="0">
                      <a:pos x="462" y="415"/>
                    </a:cxn>
                    <a:cxn ang="0">
                      <a:pos x="491" y="564"/>
                    </a:cxn>
                    <a:cxn ang="0">
                      <a:pos x="505" y="660"/>
                    </a:cxn>
                    <a:cxn ang="0">
                      <a:pos x="513" y="774"/>
                    </a:cxn>
                    <a:cxn ang="0">
                      <a:pos x="505" y="912"/>
                    </a:cxn>
                    <a:cxn ang="0">
                      <a:pos x="493" y="1017"/>
                    </a:cxn>
                    <a:cxn ang="0">
                      <a:pos x="470" y="1104"/>
                    </a:cxn>
                    <a:cxn ang="0">
                      <a:pos x="457" y="1193"/>
                    </a:cxn>
                    <a:cxn ang="0">
                      <a:pos x="472" y="1491"/>
                    </a:cxn>
                    <a:cxn ang="0">
                      <a:pos x="464" y="1562"/>
                    </a:cxn>
                    <a:cxn ang="0">
                      <a:pos x="408" y="1751"/>
                    </a:cxn>
                    <a:cxn ang="0">
                      <a:pos x="367" y="1910"/>
                    </a:cxn>
                    <a:cxn ang="0">
                      <a:pos x="332" y="1926"/>
                    </a:cxn>
                  </a:cxnLst>
                  <a:rect l="0" t="0" r="r" b="b"/>
                  <a:pathLst>
                    <a:path w="513" h="2133">
                      <a:moveTo>
                        <a:pt x="270" y="1727"/>
                      </a:moveTo>
                      <a:lnTo>
                        <a:pt x="273" y="1634"/>
                      </a:lnTo>
                      <a:lnTo>
                        <a:pt x="275" y="1593"/>
                      </a:lnTo>
                      <a:lnTo>
                        <a:pt x="276" y="1553"/>
                      </a:lnTo>
                      <a:lnTo>
                        <a:pt x="284" y="1485"/>
                      </a:lnTo>
                      <a:lnTo>
                        <a:pt x="291" y="1438"/>
                      </a:lnTo>
                      <a:lnTo>
                        <a:pt x="302" y="1378"/>
                      </a:lnTo>
                      <a:lnTo>
                        <a:pt x="311" y="1320"/>
                      </a:lnTo>
                      <a:lnTo>
                        <a:pt x="314" y="1360"/>
                      </a:lnTo>
                      <a:lnTo>
                        <a:pt x="316" y="1382"/>
                      </a:lnTo>
                      <a:lnTo>
                        <a:pt x="323" y="1411"/>
                      </a:lnTo>
                      <a:lnTo>
                        <a:pt x="333" y="1435"/>
                      </a:lnTo>
                      <a:lnTo>
                        <a:pt x="339" y="1461"/>
                      </a:lnTo>
                      <a:lnTo>
                        <a:pt x="338" y="1487"/>
                      </a:lnTo>
                      <a:lnTo>
                        <a:pt x="330" y="1513"/>
                      </a:lnTo>
                      <a:lnTo>
                        <a:pt x="315" y="1543"/>
                      </a:lnTo>
                      <a:lnTo>
                        <a:pt x="304" y="1577"/>
                      </a:lnTo>
                      <a:lnTo>
                        <a:pt x="290" y="1620"/>
                      </a:lnTo>
                      <a:lnTo>
                        <a:pt x="278" y="1677"/>
                      </a:lnTo>
                      <a:lnTo>
                        <a:pt x="270" y="1727"/>
                      </a:lnTo>
                      <a:lnTo>
                        <a:pt x="332" y="1926"/>
                      </a:lnTo>
                      <a:lnTo>
                        <a:pt x="324" y="1960"/>
                      </a:lnTo>
                      <a:lnTo>
                        <a:pt x="339" y="1976"/>
                      </a:lnTo>
                      <a:lnTo>
                        <a:pt x="367" y="1993"/>
                      </a:lnTo>
                      <a:lnTo>
                        <a:pt x="429" y="2023"/>
                      </a:lnTo>
                      <a:lnTo>
                        <a:pt x="444" y="2036"/>
                      </a:lnTo>
                      <a:lnTo>
                        <a:pt x="454" y="2055"/>
                      </a:lnTo>
                      <a:lnTo>
                        <a:pt x="456" y="2069"/>
                      </a:lnTo>
                      <a:lnTo>
                        <a:pt x="448" y="2074"/>
                      </a:lnTo>
                      <a:lnTo>
                        <a:pt x="421" y="2076"/>
                      </a:lnTo>
                      <a:lnTo>
                        <a:pt x="399" y="2076"/>
                      </a:lnTo>
                      <a:lnTo>
                        <a:pt x="411" y="2080"/>
                      </a:lnTo>
                      <a:lnTo>
                        <a:pt x="415" y="2087"/>
                      </a:lnTo>
                      <a:lnTo>
                        <a:pt x="415" y="2098"/>
                      </a:lnTo>
                      <a:lnTo>
                        <a:pt x="409" y="2112"/>
                      </a:lnTo>
                      <a:lnTo>
                        <a:pt x="388" y="2123"/>
                      </a:lnTo>
                      <a:lnTo>
                        <a:pt x="350" y="2132"/>
                      </a:lnTo>
                      <a:lnTo>
                        <a:pt x="296" y="2133"/>
                      </a:lnTo>
                      <a:lnTo>
                        <a:pt x="254" y="2128"/>
                      </a:lnTo>
                      <a:lnTo>
                        <a:pt x="217" y="2116"/>
                      </a:lnTo>
                      <a:lnTo>
                        <a:pt x="186" y="2101"/>
                      </a:lnTo>
                      <a:lnTo>
                        <a:pt x="163" y="2085"/>
                      </a:lnTo>
                      <a:lnTo>
                        <a:pt x="160" y="2059"/>
                      </a:lnTo>
                      <a:lnTo>
                        <a:pt x="161" y="2032"/>
                      </a:lnTo>
                      <a:lnTo>
                        <a:pt x="145" y="1877"/>
                      </a:lnTo>
                      <a:lnTo>
                        <a:pt x="140" y="1767"/>
                      </a:lnTo>
                      <a:lnTo>
                        <a:pt x="117" y="1429"/>
                      </a:lnTo>
                      <a:lnTo>
                        <a:pt x="107" y="1221"/>
                      </a:lnTo>
                      <a:lnTo>
                        <a:pt x="108" y="1122"/>
                      </a:lnTo>
                      <a:lnTo>
                        <a:pt x="112" y="1058"/>
                      </a:lnTo>
                      <a:lnTo>
                        <a:pt x="118" y="1002"/>
                      </a:lnTo>
                      <a:lnTo>
                        <a:pt x="123" y="956"/>
                      </a:lnTo>
                      <a:lnTo>
                        <a:pt x="89" y="923"/>
                      </a:lnTo>
                      <a:lnTo>
                        <a:pt x="54" y="887"/>
                      </a:lnTo>
                      <a:lnTo>
                        <a:pt x="34" y="859"/>
                      </a:lnTo>
                      <a:lnTo>
                        <a:pt x="12" y="822"/>
                      </a:lnTo>
                      <a:lnTo>
                        <a:pt x="2" y="788"/>
                      </a:lnTo>
                      <a:lnTo>
                        <a:pt x="0" y="756"/>
                      </a:lnTo>
                      <a:lnTo>
                        <a:pt x="7" y="716"/>
                      </a:lnTo>
                      <a:lnTo>
                        <a:pt x="68" y="466"/>
                      </a:lnTo>
                      <a:lnTo>
                        <a:pt x="79" y="439"/>
                      </a:lnTo>
                      <a:lnTo>
                        <a:pt x="87" y="425"/>
                      </a:lnTo>
                      <a:lnTo>
                        <a:pt x="99" y="411"/>
                      </a:lnTo>
                      <a:lnTo>
                        <a:pt x="123" y="392"/>
                      </a:lnTo>
                      <a:lnTo>
                        <a:pt x="194" y="350"/>
                      </a:lnTo>
                      <a:lnTo>
                        <a:pt x="211" y="326"/>
                      </a:lnTo>
                      <a:lnTo>
                        <a:pt x="223" y="296"/>
                      </a:lnTo>
                      <a:lnTo>
                        <a:pt x="228" y="276"/>
                      </a:lnTo>
                      <a:lnTo>
                        <a:pt x="208" y="250"/>
                      </a:lnTo>
                      <a:lnTo>
                        <a:pt x="192" y="216"/>
                      </a:lnTo>
                      <a:lnTo>
                        <a:pt x="181" y="177"/>
                      </a:lnTo>
                      <a:lnTo>
                        <a:pt x="173" y="143"/>
                      </a:lnTo>
                      <a:lnTo>
                        <a:pt x="167" y="102"/>
                      </a:lnTo>
                      <a:lnTo>
                        <a:pt x="172" y="68"/>
                      </a:lnTo>
                      <a:lnTo>
                        <a:pt x="179" y="44"/>
                      </a:lnTo>
                      <a:lnTo>
                        <a:pt x="196" y="22"/>
                      </a:lnTo>
                      <a:lnTo>
                        <a:pt x="218" y="8"/>
                      </a:lnTo>
                      <a:lnTo>
                        <a:pt x="247" y="0"/>
                      </a:lnTo>
                      <a:lnTo>
                        <a:pt x="270" y="2"/>
                      </a:lnTo>
                      <a:lnTo>
                        <a:pt x="294" y="8"/>
                      </a:lnTo>
                      <a:lnTo>
                        <a:pt x="311" y="17"/>
                      </a:lnTo>
                      <a:lnTo>
                        <a:pt x="324" y="29"/>
                      </a:lnTo>
                      <a:lnTo>
                        <a:pt x="333" y="45"/>
                      </a:lnTo>
                      <a:lnTo>
                        <a:pt x="338" y="59"/>
                      </a:lnTo>
                      <a:lnTo>
                        <a:pt x="343" y="93"/>
                      </a:lnTo>
                      <a:lnTo>
                        <a:pt x="349" y="135"/>
                      </a:lnTo>
                      <a:lnTo>
                        <a:pt x="353" y="175"/>
                      </a:lnTo>
                      <a:lnTo>
                        <a:pt x="353" y="201"/>
                      </a:lnTo>
                      <a:lnTo>
                        <a:pt x="346" y="234"/>
                      </a:lnTo>
                      <a:lnTo>
                        <a:pt x="339" y="251"/>
                      </a:lnTo>
                      <a:lnTo>
                        <a:pt x="338" y="283"/>
                      </a:lnTo>
                      <a:lnTo>
                        <a:pt x="339" y="317"/>
                      </a:lnTo>
                      <a:lnTo>
                        <a:pt x="346" y="333"/>
                      </a:lnTo>
                      <a:lnTo>
                        <a:pt x="367" y="350"/>
                      </a:lnTo>
                      <a:lnTo>
                        <a:pt x="437" y="395"/>
                      </a:lnTo>
                      <a:lnTo>
                        <a:pt x="462" y="415"/>
                      </a:lnTo>
                      <a:lnTo>
                        <a:pt x="472" y="449"/>
                      </a:lnTo>
                      <a:lnTo>
                        <a:pt x="491" y="564"/>
                      </a:lnTo>
                      <a:lnTo>
                        <a:pt x="498" y="616"/>
                      </a:lnTo>
                      <a:lnTo>
                        <a:pt x="505" y="660"/>
                      </a:lnTo>
                      <a:lnTo>
                        <a:pt x="511" y="721"/>
                      </a:lnTo>
                      <a:lnTo>
                        <a:pt x="513" y="774"/>
                      </a:lnTo>
                      <a:lnTo>
                        <a:pt x="511" y="840"/>
                      </a:lnTo>
                      <a:lnTo>
                        <a:pt x="505" y="912"/>
                      </a:lnTo>
                      <a:lnTo>
                        <a:pt x="498" y="963"/>
                      </a:lnTo>
                      <a:lnTo>
                        <a:pt x="493" y="1017"/>
                      </a:lnTo>
                      <a:lnTo>
                        <a:pt x="483" y="1066"/>
                      </a:lnTo>
                      <a:lnTo>
                        <a:pt x="470" y="1104"/>
                      </a:lnTo>
                      <a:lnTo>
                        <a:pt x="461" y="1143"/>
                      </a:lnTo>
                      <a:lnTo>
                        <a:pt x="457" y="1193"/>
                      </a:lnTo>
                      <a:lnTo>
                        <a:pt x="469" y="1413"/>
                      </a:lnTo>
                      <a:lnTo>
                        <a:pt x="472" y="1491"/>
                      </a:lnTo>
                      <a:lnTo>
                        <a:pt x="472" y="1522"/>
                      </a:lnTo>
                      <a:lnTo>
                        <a:pt x="464" y="1562"/>
                      </a:lnTo>
                      <a:lnTo>
                        <a:pt x="448" y="1608"/>
                      </a:lnTo>
                      <a:lnTo>
                        <a:pt x="408" y="1751"/>
                      </a:lnTo>
                      <a:lnTo>
                        <a:pt x="380" y="1868"/>
                      </a:lnTo>
                      <a:lnTo>
                        <a:pt x="367" y="1910"/>
                      </a:lnTo>
                      <a:lnTo>
                        <a:pt x="350" y="1918"/>
                      </a:lnTo>
                      <a:lnTo>
                        <a:pt x="332" y="1926"/>
                      </a:lnTo>
                      <a:lnTo>
                        <a:pt x="270" y="17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3" name="Freeform 51"/>
                <p:cNvSpPr>
                  <a:spLocks/>
                </p:cNvSpPr>
                <p:nvPr/>
              </p:nvSpPr>
              <p:spPr bwMode="auto">
                <a:xfrm>
                  <a:off x="2827" y="989"/>
                  <a:ext cx="188" cy="638"/>
                </a:xfrm>
                <a:custGeom>
                  <a:avLst/>
                  <a:gdLst/>
                  <a:ahLst/>
                  <a:cxnLst>
                    <a:cxn ang="0">
                      <a:pos x="193" y="4"/>
                    </a:cxn>
                    <a:cxn ang="0">
                      <a:pos x="224" y="24"/>
                    </a:cxn>
                    <a:cxn ang="0">
                      <a:pos x="243" y="57"/>
                    </a:cxn>
                    <a:cxn ang="0">
                      <a:pos x="262" y="99"/>
                    </a:cxn>
                    <a:cxn ang="0">
                      <a:pos x="280" y="187"/>
                    </a:cxn>
                    <a:cxn ang="0">
                      <a:pos x="265" y="266"/>
                    </a:cxn>
                    <a:cxn ang="0">
                      <a:pos x="274" y="325"/>
                    </a:cxn>
                    <a:cxn ang="0">
                      <a:pos x="349" y="374"/>
                    </a:cxn>
                    <a:cxn ang="0">
                      <a:pos x="393" y="406"/>
                    </a:cxn>
                    <a:cxn ang="0">
                      <a:pos x="524" y="622"/>
                    </a:cxn>
                    <a:cxn ang="0">
                      <a:pos x="374" y="622"/>
                    </a:cxn>
                    <a:cxn ang="0">
                      <a:pos x="368" y="744"/>
                    </a:cxn>
                    <a:cxn ang="0">
                      <a:pos x="412" y="715"/>
                    </a:cxn>
                    <a:cxn ang="0">
                      <a:pos x="397" y="657"/>
                    </a:cxn>
                    <a:cxn ang="0">
                      <a:pos x="379" y="622"/>
                    </a:cxn>
                    <a:cxn ang="0">
                      <a:pos x="532" y="671"/>
                    </a:cxn>
                    <a:cxn ang="0">
                      <a:pos x="518" y="775"/>
                    </a:cxn>
                    <a:cxn ang="0">
                      <a:pos x="418" y="987"/>
                    </a:cxn>
                    <a:cxn ang="0">
                      <a:pos x="371" y="1013"/>
                    </a:cxn>
                    <a:cxn ang="0">
                      <a:pos x="389" y="1089"/>
                    </a:cxn>
                    <a:cxn ang="0">
                      <a:pos x="338" y="1155"/>
                    </a:cxn>
                    <a:cxn ang="0">
                      <a:pos x="294" y="1627"/>
                    </a:cxn>
                    <a:cxn ang="0">
                      <a:pos x="275" y="1766"/>
                    </a:cxn>
                    <a:cxn ang="0">
                      <a:pos x="250" y="1873"/>
                    </a:cxn>
                    <a:cxn ang="0">
                      <a:pos x="269" y="1946"/>
                    </a:cxn>
                    <a:cxn ang="0">
                      <a:pos x="272" y="2010"/>
                    </a:cxn>
                    <a:cxn ang="0">
                      <a:pos x="248" y="2077"/>
                    </a:cxn>
                    <a:cxn ang="0">
                      <a:pos x="215" y="2055"/>
                    </a:cxn>
                    <a:cxn ang="0">
                      <a:pos x="177" y="2095"/>
                    </a:cxn>
                    <a:cxn ang="0">
                      <a:pos x="115" y="2118"/>
                    </a:cxn>
                    <a:cxn ang="0">
                      <a:pos x="68" y="2096"/>
                    </a:cxn>
                    <a:cxn ang="0">
                      <a:pos x="59" y="2080"/>
                    </a:cxn>
                    <a:cxn ang="0">
                      <a:pos x="35" y="2062"/>
                    </a:cxn>
                    <a:cxn ang="0">
                      <a:pos x="72" y="2020"/>
                    </a:cxn>
                    <a:cxn ang="0">
                      <a:pos x="145" y="1937"/>
                    </a:cxn>
                    <a:cxn ang="0">
                      <a:pos x="148" y="1838"/>
                    </a:cxn>
                    <a:cxn ang="0">
                      <a:pos x="97" y="1606"/>
                    </a:cxn>
                    <a:cxn ang="0">
                      <a:pos x="61" y="1586"/>
                    </a:cxn>
                    <a:cxn ang="0">
                      <a:pos x="26" y="1177"/>
                    </a:cxn>
                    <a:cxn ang="0">
                      <a:pos x="13" y="1098"/>
                    </a:cxn>
                    <a:cxn ang="0">
                      <a:pos x="56" y="955"/>
                    </a:cxn>
                    <a:cxn ang="0">
                      <a:pos x="9" y="908"/>
                    </a:cxn>
                    <a:cxn ang="0">
                      <a:pos x="6" y="780"/>
                    </a:cxn>
                    <a:cxn ang="0">
                      <a:pos x="6" y="653"/>
                    </a:cxn>
                    <a:cxn ang="0">
                      <a:pos x="3" y="524"/>
                    </a:cxn>
                    <a:cxn ang="0">
                      <a:pos x="21" y="448"/>
                    </a:cxn>
                    <a:cxn ang="0">
                      <a:pos x="44" y="411"/>
                    </a:cxn>
                    <a:cxn ang="0">
                      <a:pos x="132" y="349"/>
                    </a:cxn>
                    <a:cxn ang="0">
                      <a:pos x="153" y="315"/>
                    </a:cxn>
                    <a:cxn ang="0">
                      <a:pos x="130" y="310"/>
                    </a:cxn>
                    <a:cxn ang="0">
                      <a:pos x="110" y="295"/>
                    </a:cxn>
                    <a:cxn ang="0">
                      <a:pos x="93" y="292"/>
                    </a:cxn>
                    <a:cxn ang="0">
                      <a:pos x="75" y="265"/>
                    </a:cxn>
                    <a:cxn ang="0">
                      <a:pos x="56" y="186"/>
                    </a:cxn>
                    <a:cxn ang="0">
                      <a:pos x="52" y="96"/>
                    </a:cxn>
                    <a:cxn ang="0">
                      <a:pos x="70" y="44"/>
                    </a:cxn>
                    <a:cxn ang="0">
                      <a:pos x="93" y="28"/>
                    </a:cxn>
                    <a:cxn ang="0">
                      <a:pos x="135" y="5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532" h="2118">
                      <a:moveTo>
                        <a:pt x="178" y="0"/>
                      </a:moveTo>
                      <a:lnTo>
                        <a:pt x="193" y="4"/>
                      </a:lnTo>
                      <a:lnTo>
                        <a:pt x="217" y="13"/>
                      </a:lnTo>
                      <a:lnTo>
                        <a:pt x="224" y="24"/>
                      </a:lnTo>
                      <a:lnTo>
                        <a:pt x="233" y="34"/>
                      </a:lnTo>
                      <a:lnTo>
                        <a:pt x="243" y="57"/>
                      </a:lnTo>
                      <a:lnTo>
                        <a:pt x="256" y="79"/>
                      </a:lnTo>
                      <a:lnTo>
                        <a:pt x="262" y="99"/>
                      </a:lnTo>
                      <a:lnTo>
                        <a:pt x="275" y="150"/>
                      </a:lnTo>
                      <a:lnTo>
                        <a:pt x="280" y="187"/>
                      </a:lnTo>
                      <a:lnTo>
                        <a:pt x="278" y="233"/>
                      </a:lnTo>
                      <a:lnTo>
                        <a:pt x="265" y="266"/>
                      </a:lnTo>
                      <a:lnTo>
                        <a:pt x="257" y="297"/>
                      </a:lnTo>
                      <a:lnTo>
                        <a:pt x="274" y="325"/>
                      </a:lnTo>
                      <a:lnTo>
                        <a:pt x="307" y="347"/>
                      </a:lnTo>
                      <a:lnTo>
                        <a:pt x="349" y="374"/>
                      </a:lnTo>
                      <a:lnTo>
                        <a:pt x="379" y="393"/>
                      </a:lnTo>
                      <a:lnTo>
                        <a:pt x="393" y="406"/>
                      </a:lnTo>
                      <a:lnTo>
                        <a:pt x="523" y="614"/>
                      </a:lnTo>
                      <a:lnTo>
                        <a:pt x="524" y="622"/>
                      </a:lnTo>
                      <a:lnTo>
                        <a:pt x="379" y="622"/>
                      </a:lnTo>
                      <a:lnTo>
                        <a:pt x="374" y="622"/>
                      </a:lnTo>
                      <a:lnTo>
                        <a:pt x="371" y="700"/>
                      </a:lnTo>
                      <a:lnTo>
                        <a:pt x="368" y="744"/>
                      </a:lnTo>
                      <a:lnTo>
                        <a:pt x="403" y="750"/>
                      </a:lnTo>
                      <a:lnTo>
                        <a:pt x="412" y="715"/>
                      </a:lnTo>
                      <a:lnTo>
                        <a:pt x="412" y="686"/>
                      </a:lnTo>
                      <a:lnTo>
                        <a:pt x="397" y="657"/>
                      </a:lnTo>
                      <a:lnTo>
                        <a:pt x="389" y="637"/>
                      </a:lnTo>
                      <a:lnTo>
                        <a:pt x="379" y="622"/>
                      </a:lnTo>
                      <a:lnTo>
                        <a:pt x="524" y="622"/>
                      </a:lnTo>
                      <a:lnTo>
                        <a:pt x="532" y="671"/>
                      </a:lnTo>
                      <a:lnTo>
                        <a:pt x="528" y="720"/>
                      </a:lnTo>
                      <a:lnTo>
                        <a:pt x="518" y="775"/>
                      </a:lnTo>
                      <a:lnTo>
                        <a:pt x="450" y="918"/>
                      </a:lnTo>
                      <a:lnTo>
                        <a:pt x="418" y="987"/>
                      </a:lnTo>
                      <a:lnTo>
                        <a:pt x="394" y="1008"/>
                      </a:lnTo>
                      <a:lnTo>
                        <a:pt x="371" y="1013"/>
                      </a:lnTo>
                      <a:lnTo>
                        <a:pt x="388" y="1059"/>
                      </a:lnTo>
                      <a:lnTo>
                        <a:pt x="389" y="1089"/>
                      </a:lnTo>
                      <a:lnTo>
                        <a:pt x="372" y="1124"/>
                      </a:lnTo>
                      <a:lnTo>
                        <a:pt x="338" y="1155"/>
                      </a:lnTo>
                      <a:lnTo>
                        <a:pt x="348" y="1609"/>
                      </a:lnTo>
                      <a:lnTo>
                        <a:pt x="294" y="1627"/>
                      </a:lnTo>
                      <a:lnTo>
                        <a:pt x="287" y="1707"/>
                      </a:lnTo>
                      <a:lnTo>
                        <a:pt x="275" y="1766"/>
                      </a:lnTo>
                      <a:lnTo>
                        <a:pt x="257" y="1834"/>
                      </a:lnTo>
                      <a:lnTo>
                        <a:pt x="250" y="1873"/>
                      </a:lnTo>
                      <a:lnTo>
                        <a:pt x="255" y="1926"/>
                      </a:lnTo>
                      <a:lnTo>
                        <a:pt x="269" y="1946"/>
                      </a:lnTo>
                      <a:lnTo>
                        <a:pt x="276" y="1973"/>
                      </a:lnTo>
                      <a:lnTo>
                        <a:pt x="272" y="2010"/>
                      </a:lnTo>
                      <a:lnTo>
                        <a:pt x="264" y="2028"/>
                      </a:lnTo>
                      <a:lnTo>
                        <a:pt x="248" y="2077"/>
                      </a:lnTo>
                      <a:lnTo>
                        <a:pt x="216" y="2083"/>
                      </a:lnTo>
                      <a:lnTo>
                        <a:pt x="215" y="2055"/>
                      </a:lnTo>
                      <a:lnTo>
                        <a:pt x="195" y="2080"/>
                      </a:lnTo>
                      <a:lnTo>
                        <a:pt x="177" y="2095"/>
                      </a:lnTo>
                      <a:lnTo>
                        <a:pt x="149" y="2110"/>
                      </a:lnTo>
                      <a:lnTo>
                        <a:pt x="115" y="2118"/>
                      </a:lnTo>
                      <a:lnTo>
                        <a:pt x="77" y="2113"/>
                      </a:lnTo>
                      <a:lnTo>
                        <a:pt x="68" y="2096"/>
                      </a:lnTo>
                      <a:lnTo>
                        <a:pt x="78" y="2077"/>
                      </a:lnTo>
                      <a:lnTo>
                        <a:pt x="59" y="2080"/>
                      </a:lnTo>
                      <a:lnTo>
                        <a:pt x="36" y="2078"/>
                      </a:lnTo>
                      <a:lnTo>
                        <a:pt x="35" y="2062"/>
                      </a:lnTo>
                      <a:lnTo>
                        <a:pt x="43" y="2044"/>
                      </a:lnTo>
                      <a:lnTo>
                        <a:pt x="72" y="2020"/>
                      </a:lnTo>
                      <a:lnTo>
                        <a:pt x="120" y="1977"/>
                      </a:lnTo>
                      <a:lnTo>
                        <a:pt x="145" y="1937"/>
                      </a:lnTo>
                      <a:lnTo>
                        <a:pt x="154" y="1898"/>
                      </a:lnTo>
                      <a:lnTo>
                        <a:pt x="148" y="1838"/>
                      </a:lnTo>
                      <a:lnTo>
                        <a:pt x="106" y="1668"/>
                      </a:lnTo>
                      <a:lnTo>
                        <a:pt x="97" y="1606"/>
                      </a:lnTo>
                      <a:lnTo>
                        <a:pt x="97" y="1592"/>
                      </a:lnTo>
                      <a:lnTo>
                        <a:pt x="61" y="1586"/>
                      </a:lnTo>
                      <a:lnTo>
                        <a:pt x="40" y="1586"/>
                      </a:lnTo>
                      <a:lnTo>
                        <a:pt x="26" y="1177"/>
                      </a:lnTo>
                      <a:lnTo>
                        <a:pt x="7" y="1154"/>
                      </a:lnTo>
                      <a:lnTo>
                        <a:pt x="13" y="1098"/>
                      </a:lnTo>
                      <a:lnTo>
                        <a:pt x="33" y="1023"/>
                      </a:lnTo>
                      <a:lnTo>
                        <a:pt x="56" y="955"/>
                      </a:lnTo>
                      <a:lnTo>
                        <a:pt x="36" y="935"/>
                      </a:lnTo>
                      <a:lnTo>
                        <a:pt x="9" y="908"/>
                      </a:lnTo>
                      <a:lnTo>
                        <a:pt x="0" y="844"/>
                      </a:lnTo>
                      <a:lnTo>
                        <a:pt x="6" y="780"/>
                      </a:lnTo>
                      <a:lnTo>
                        <a:pt x="8" y="709"/>
                      </a:lnTo>
                      <a:lnTo>
                        <a:pt x="6" y="653"/>
                      </a:lnTo>
                      <a:lnTo>
                        <a:pt x="0" y="595"/>
                      </a:lnTo>
                      <a:lnTo>
                        <a:pt x="3" y="524"/>
                      </a:lnTo>
                      <a:lnTo>
                        <a:pt x="11" y="480"/>
                      </a:lnTo>
                      <a:lnTo>
                        <a:pt x="21" y="448"/>
                      </a:lnTo>
                      <a:lnTo>
                        <a:pt x="32" y="426"/>
                      </a:lnTo>
                      <a:lnTo>
                        <a:pt x="44" y="411"/>
                      </a:lnTo>
                      <a:lnTo>
                        <a:pt x="89" y="380"/>
                      </a:lnTo>
                      <a:lnTo>
                        <a:pt x="132" y="349"/>
                      </a:lnTo>
                      <a:lnTo>
                        <a:pt x="153" y="324"/>
                      </a:lnTo>
                      <a:lnTo>
                        <a:pt x="153" y="315"/>
                      </a:lnTo>
                      <a:lnTo>
                        <a:pt x="144" y="314"/>
                      </a:lnTo>
                      <a:lnTo>
                        <a:pt x="130" y="310"/>
                      </a:lnTo>
                      <a:lnTo>
                        <a:pt x="118" y="304"/>
                      </a:lnTo>
                      <a:lnTo>
                        <a:pt x="110" y="295"/>
                      </a:lnTo>
                      <a:lnTo>
                        <a:pt x="103" y="283"/>
                      </a:lnTo>
                      <a:lnTo>
                        <a:pt x="93" y="292"/>
                      </a:lnTo>
                      <a:lnTo>
                        <a:pt x="77" y="307"/>
                      </a:lnTo>
                      <a:lnTo>
                        <a:pt x="75" y="265"/>
                      </a:lnTo>
                      <a:lnTo>
                        <a:pt x="70" y="237"/>
                      </a:lnTo>
                      <a:lnTo>
                        <a:pt x="56" y="186"/>
                      </a:lnTo>
                      <a:lnTo>
                        <a:pt x="50" y="142"/>
                      </a:lnTo>
                      <a:lnTo>
                        <a:pt x="52" y="96"/>
                      </a:lnTo>
                      <a:lnTo>
                        <a:pt x="59" y="64"/>
                      </a:lnTo>
                      <a:lnTo>
                        <a:pt x="70" y="44"/>
                      </a:lnTo>
                      <a:lnTo>
                        <a:pt x="82" y="36"/>
                      </a:lnTo>
                      <a:lnTo>
                        <a:pt x="93" y="28"/>
                      </a:lnTo>
                      <a:lnTo>
                        <a:pt x="115" y="14"/>
                      </a:lnTo>
                      <a:lnTo>
                        <a:pt x="135" y="5"/>
                      </a:lnTo>
                      <a:lnTo>
                        <a:pt x="158" y="1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4" name="Freeform 52"/>
                <p:cNvSpPr>
                  <a:spLocks/>
                </p:cNvSpPr>
                <p:nvPr/>
              </p:nvSpPr>
              <p:spPr bwMode="auto">
                <a:xfrm>
                  <a:off x="2827" y="989"/>
                  <a:ext cx="188" cy="638"/>
                </a:xfrm>
                <a:custGeom>
                  <a:avLst/>
                  <a:gdLst/>
                  <a:ahLst/>
                  <a:cxnLst>
                    <a:cxn ang="0">
                      <a:pos x="193" y="4"/>
                    </a:cxn>
                    <a:cxn ang="0">
                      <a:pos x="224" y="24"/>
                    </a:cxn>
                    <a:cxn ang="0">
                      <a:pos x="243" y="57"/>
                    </a:cxn>
                    <a:cxn ang="0">
                      <a:pos x="262" y="99"/>
                    </a:cxn>
                    <a:cxn ang="0">
                      <a:pos x="280" y="187"/>
                    </a:cxn>
                    <a:cxn ang="0">
                      <a:pos x="265" y="266"/>
                    </a:cxn>
                    <a:cxn ang="0">
                      <a:pos x="274" y="325"/>
                    </a:cxn>
                    <a:cxn ang="0">
                      <a:pos x="349" y="374"/>
                    </a:cxn>
                    <a:cxn ang="0">
                      <a:pos x="393" y="406"/>
                    </a:cxn>
                    <a:cxn ang="0">
                      <a:pos x="532" y="671"/>
                    </a:cxn>
                    <a:cxn ang="0">
                      <a:pos x="518" y="775"/>
                    </a:cxn>
                    <a:cxn ang="0">
                      <a:pos x="418" y="987"/>
                    </a:cxn>
                    <a:cxn ang="0">
                      <a:pos x="371" y="1013"/>
                    </a:cxn>
                    <a:cxn ang="0">
                      <a:pos x="389" y="1089"/>
                    </a:cxn>
                    <a:cxn ang="0">
                      <a:pos x="338" y="1155"/>
                    </a:cxn>
                    <a:cxn ang="0">
                      <a:pos x="294" y="1627"/>
                    </a:cxn>
                    <a:cxn ang="0">
                      <a:pos x="275" y="1766"/>
                    </a:cxn>
                    <a:cxn ang="0">
                      <a:pos x="250" y="1873"/>
                    </a:cxn>
                    <a:cxn ang="0">
                      <a:pos x="269" y="1946"/>
                    </a:cxn>
                    <a:cxn ang="0">
                      <a:pos x="272" y="2010"/>
                    </a:cxn>
                    <a:cxn ang="0">
                      <a:pos x="248" y="2077"/>
                    </a:cxn>
                    <a:cxn ang="0">
                      <a:pos x="215" y="2055"/>
                    </a:cxn>
                    <a:cxn ang="0">
                      <a:pos x="177" y="2095"/>
                    </a:cxn>
                    <a:cxn ang="0">
                      <a:pos x="115" y="2118"/>
                    </a:cxn>
                    <a:cxn ang="0">
                      <a:pos x="68" y="2096"/>
                    </a:cxn>
                    <a:cxn ang="0">
                      <a:pos x="59" y="2080"/>
                    </a:cxn>
                    <a:cxn ang="0">
                      <a:pos x="35" y="2062"/>
                    </a:cxn>
                    <a:cxn ang="0">
                      <a:pos x="72" y="2020"/>
                    </a:cxn>
                    <a:cxn ang="0">
                      <a:pos x="145" y="1937"/>
                    </a:cxn>
                    <a:cxn ang="0">
                      <a:pos x="148" y="1838"/>
                    </a:cxn>
                    <a:cxn ang="0">
                      <a:pos x="97" y="1606"/>
                    </a:cxn>
                    <a:cxn ang="0">
                      <a:pos x="61" y="1586"/>
                    </a:cxn>
                    <a:cxn ang="0">
                      <a:pos x="26" y="1177"/>
                    </a:cxn>
                    <a:cxn ang="0">
                      <a:pos x="13" y="1098"/>
                    </a:cxn>
                    <a:cxn ang="0">
                      <a:pos x="56" y="955"/>
                    </a:cxn>
                    <a:cxn ang="0">
                      <a:pos x="9" y="908"/>
                    </a:cxn>
                    <a:cxn ang="0">
                      <a:pos x="6" y="780"/>
                    </a:cxn>
                    <a:cxn ang="0">
                      <a:pos x="6" y="653"/>
                    </a:cxn>
                    <a:cxn ang="0">
                      <a:pos x="3" y="524"/>
                    </a:cxn>
                    <a:cxn ang="0">
                      <a:pos x="21" y="448"/>
                    </a:cxn>
                    <a:cxn ang="0">
                      <a:pos x="44" y="411"/>
                    </a:cxn>
                    <a:cxn ang="0">
                      <a:pos x="132" y="349"/>
                    </a:cxn>
                    <a:cxn ang="0">
                      <a:pos x="153" y="315"/>
                    </a:cxn>
                    <a:cxn ang="0">
                      <a:pos x="130" y="310"/>
                    </a:cxn>
                    <a:cxn ang="0">
                      <a:pos x="110" y="295"/>
                    </a:cxn>
                    <a:cxn ang="0">
                      <a:pos x="93" y="292"/>
                    </a:cxn>
                    <a:cxn ang="0">
                      <a:pos x="75" y="265"/>
                    </a:cxn>
                    <a:cxn ang="0">
                      <a:pos x="56" y="186"/>
                    </a:cxn>
                    <a:cxn ang="0">
                      <a:pos x="52" y="96"/>
                    </a:cxn>
                    <a:cxn ang="0">
                      <a:pos x="70" y="44"/>
                    </a:cxn>
                    <a:cxn ang="0">
                      <a:pos x="93" y="28"/>
                    </a:cxn>
                    <a:cxn ang="0">
                      <a:pos x="135" y="5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532" h="2118">
                      <a:moveTo>
                        <a:pt x="178" y="0"/>
                      </a:moveTo>
                      <a:lnTo>
                        <a:pt x="193" y="4"/>
                      </a:lnTo>
                      <a:lnTo>
                        <a:pt x="217" y="13"/>
                      </a:lnTo>
                      <a:lnTo>
                        <a:pt x="224" y="24"/>
                      </a:lnTo>
                      <a:lnTo>
                        <a:pt x="233" y="34"/>
                      </a:lnTo>
                      <a:lnTo>
                        <a:pt x="243" y="57"/>
                      </a:lnTo>
                      <a:lnTo>
                        <a:pt x="256" y="79"/>
                      </a:lnTo>
                      <a:lnTo>
                        <a:pt x="262" y="99"/>
                      </a:lnTo>
                      <a:lnTo>
                        <a:pt x="275" y="150"/>
                      </a:lnTo>
                      <a:lnTo>
                        <a:pt x="280" y="187"/>
                      </a:lnTo>
                      <a:lnTo>
                        <a:pt x="278" y="233"/>
                      </a:lnTo>
                      <a:lnTo>
                        <a:pt x="265" y="266"/>
                      </a:lnTo>
                      <a:lnTo>
                        <a:pt x="257" y="297"/>
                      </a:lnTo>
                      <a:lnTo>
                        <a:pt x="274" y="325"/>
                      </a:lnTo>
                      <a:lnTo>
                        <a:pt x="307" y="347"/>
                      </a:lnTo>
                      <a:lnTo>
                        <a:pt x="349" y="374"/>
                      </a:lnTo>
                      <a:lnTo>
                        <a:pt x="379" y="393"/>
                      </a:lnTo>
                      <a:lnTo>
                        <a:pt x="393" y="406"/>
                      </a:lnTo>
                      <a:lnTo>
                        <a:pt x="523" y="614"/>
                      </a:lnTo>
                      <a:lnTo>
                        <a:pt x="532" y="671"/>
                      </a:lnTo>
                      <a:lnTo>
                        <a:pt x="528" y="720"/>
                      </a:lnTo>
                      <a:lnTo>
                        <a:pt x="518" y="775"/>
                      </a:lnTo>
                      <a:lnTo>
                        <a:pt x="450" y="918"/>
                      </a:lnTo>
                      <a:lnTo>
                        <a:pt x="418" y="987"/>
                      </a:lnTo>
                      <a:lnTo>
                        <a:pt x="394" y="1008"/>
                      </a:lnTo>
                      <a:lnTo>
                        <a:pt x="371" y="1013"/>
                      </a:lnTo>
                      <a:lnTo>
                        <a:pt x="388" y="1059"/>
                      </a:lnTo>
                      <a:lnTo>
                        <a:pt x="389" y="1089"/>
                      </a:lnTo>
                      <a:lnTo>
                        <a:pt x="372" y="1124"/>
                      </a:lnTo>
                      <a:lnTo>
                        <a:pt x="338" y="1155"/>
                      </a:lnTo>
                      <a:lnTo>
                        <a:pt x="348" y="1609"/>
                      </a:lnTo>
                      <a:lnTo>
                        <a:pt x="294" y="1627"/>
                      </a:lnTo>
                      <a:lnTo>
                        <a:pt x="287" y="1707"/>
                      </a:lnTo>
                      <a:lnTo>
                        <a:pt x="275" y="1766"/>
                      </a:lnTo>
                      <a:lnTo>
                        <a:pt x="257" y="1834"/>
                      </a:lnTo>
                      <a:lnTo>
                        <a:pt x="250" y="1873"/>
                      </a:lnTo>
                      <a:lnTo>
                        <a:pt x="255" y="1926"/>
                      </a:lnTo>
                      <a:lnTo>
                        <a:pt x="269" y="1946"/>
                      </a:lnTo>
                      <a:lnTo>
                        <a:pt x="276" y="1973"/>
                      </a:lnTo>
                      <a:lnTo>
                        <a:pt x="272" y="2010"/>
                      </a:lnTo>
                      <a:lnTo>
                        <a:pt x="264" y="2028"/>
                      </a:lnTo>
                      <a:lnTo>
                        <a:pt x="248" y="2077"/>
                      </a:lnTo>
                      <a:lnTo>
                        <a:pt x="216" y="2083"/>
                      </a:lnTo>
                      <a:lnTo>
                        <a:pt x="215" y="2055"/>
                      </a:lnTo>
                      <a:lnTo>
                        <a:pt x="195" y="2080"/>
                      </a:lnTo>
                      <a:lnTo>
                        <a:pt x="177" y="2095"/>
                      </a:lnTo>
                      <a:lnTo>
                        <a:pt x="149" y="2110"/>
                      </a:lnTo>
                      <a:lnTo>
                        <a:pt x="115" y="2118"/>
                      </a:lnTo>
                      <a:lnTo>
                        <a:pt x="77" y="2113"/>
                      </a:lnTo>
                      <a:lnTo>
                        <a:pt x="68" y="2096"/>
                      </a:lnTo>
                      <a:lnTo>
                        <a:pt x="78" y="2077"/>
                      </a:lnTo>
                      <a:lnTo>
                        <a:pt x="59" y="2080"/>
                      </a:lnTo>
                      <a:lnTo>
                        <a:pt x="36" y="2078"/>
                      </a:lnTo>
                      <a:lnTo>
                        <a:pt x="35" y="2062"/>
                      </a:lnTo>
                      <a:lnTo>
                        <a:pt x="43" y="2044"/>
                      </a:lnTo>
                      <a:lnTo>
                        <a:pt x="72" y="2020"/>
                      </a:lnTo>
                      <a:lnTo>
                        <a:pt x="120" y="1977"/>
                      </a:lnTo>
                      <a:lnTo>
                        <a:pt x="145" y="1937"/>
                      </a:lnTo>
                      <a:lnTo>
                        <a:pt x="154" y="1898"/>
                      </a:lnTo>
                      <a:lnTo>
                        <a:pt x="148" y="1838"/>
                      </a:lnTo>
                      <a:lnTo>
                        <a:pt x="106" y="1668"/>
                      </a:lnTo>
                      <a:lnTo>
                        <a:pt x="97" y="1606"/>
                      </a:lnTo>
                      <a:lnTo>
                        <a:pt x="97" y="1592"/>
                      </a:lnTo>
                      <a:lnTo>
                        <a:pt x="61" y="1586"/>
                      </a:lnTo>
                      <a:lnTo>
                        <a:pt x="40" y="1586"/>
                      </a:lnTo>
                      <a:lnTo>
                        <a:pt x="26" y="1177"/>
                      </a:lnTo>
                      <a:lnTo>
                        <a:pt x="7" y="1154"/>
                      </a:lnTo>
                      <a:lnTo>
                        <a:pt x="13" y="1098"/>
                      </a:lnTo>
                      <a:lnTo>
                        <a:pt x="33" y="1023"/>
                      </a:lnTo>
                      <a:lnTo>
                        <a:pt x="56" y="955"/>
                      </a:lnTo>
                      <a:lnTo>
                        <a:pt x="36" y="935"/>
                      </a:lnTo>
                      <a:lnTo>
                        <a:pt x="9" y="908"/>
                      </a:lnTo>
                      <a:lnTo>
                        <a:pt x="0" y="844"/>
                      </a:lnTo>
                      <a:lnTo>
                        <a:pt x="6" y="780"/>
                      </a:lnTo>
                      <a:lnTo>
                        <a:pt x="8" y="709"/>
                      </a:lnTo>
                      <a:lnTo>
                        <a:pt x="6" y="653"/>
                      </a:lnTo>
                      <a:lnTo>
                        <a:pt x="0" y="595"/>
                      </a:lnTo>
                      <a:lnTo>
                        <a:pt x="3" y="524"/>
                      </a:lnTo>
                      <a:lnTo>
                        <a:pt x="11" y="480"/>
                      </a:lnTo>
                      <a:lnTo>
                        <a:pt x="21" y="448"/>
                      </a:lnTo>
                      <a:lnTo>
                        <a:pt x="32" y="426"/>
                      </a:lnTo>
                      <a:lnTo>
                        <a:pt x="44" y="411"/>
                      </a:lnTo>
                      <a:lnTo>
                        <a:pt x="89" y="380"/>
                      </a:lnTo>
                      <a:lnTo>
                        <a:pt x="132" y="349"/>
                      </a:lnTo>
                      <a:lnTo>
                        <a:pt x="153" y="324"/>
                      </a:lnTo>
                      <a:lnTo>
                        <a:pt x="153" y="315"/>
                      </a:lnTo>
                      <a:lnTo>
                        <a:pt x="144" y="314"/>
                      </a:lnTo>
                      <a:lnTo>
                        <a:pt x="130" y="310"/>
                      </a:lnTo>
                      <a:lnTo>
                        <a:pt x="118" y="304"/>
                      </a:lnTo>
                      <a:lnTo>
                        <a:pt x="110" y="295"/>
                      </a:lnTo>
                      <a:lnTo>
                        <a:pt x="103" y="283"/>
                      </a:lnTo>
                      <a:lnTo>
                        <a:pt x="93" y="292"/>
                      </a:lnTo>
                      <a:lnTo>
                        <a:pt x="77" y="307"/>
                      </a:lnTo>
                      <a:lnTo>
                        <a:pt x="75" y="265"/>
                      </a:lnTo>
                      <a:lnTo>
                        <a:pt x="70" y="237"/>
                      </a:lnTo>
                      <a:lnTo>
                        <a:pt x="56" y="186"/>
                      </a:lnTo>
                      <a:lnTo>
                        <a:pt x="50" y="142"/>
                      </a:lnTo>
                      <a:lnTo>
                        <a:pt x="52" y="96"/>
                      </a:lnTo>
                      <a:lnTo>
                        <a:pt x="59" y="64"/>
                      </a:lnTo>
                      <a:lnTo>
                        <a:pt x="70" y="44"/>
                      </a:lnTo>
                      <a:lnTo>
                        <a:pt x="82" y="36"/>
                      </a:lnTo>
                      <a:lnTo>
                        <a:pt x="93" y="28"/>
                      </a:lnTo>
                      <a:lnTo>
                        <a:pt x="115" y="14"/>
                      </a:lnTo>
                      <a:lnTo>
                        <a:pt x="135" y="5"/>
                      </a:lnTo>
                      <a:lnTo>
                        <a:pt x="158" y="1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5" name="Freeform 53"/>
                <p:cNvSpPr>
                  <a:spLocks/>
                </p:cNvSpPr>
                <p:nvPr/>
              </p:nvSpPr>
              <p:spPr bwMode="auto">
                <a:xfrm>
                  <a:off x="2958" y="1176"/>
                  <a:ext cx="15" cy="39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78"/>
                    </a:cxn>
                    <a:cxn ang="0">
                      <a:pos x="0" y="122"/>
                    </a:cxn>
                    <a:cxn ang="0">
                      <a:pos x="35" y="128"/>
                    </a:cxn>
                    <a:cxn ang="0">
                      <a:pos x="44" y="93"/>
                    </a:cxn>
                    <a:cxn ang="0">
                      <a:pos x="44" y="64"/>
                    </a:cxn>
                    <a:cxn ang="0">
                      <a:pos x="29" y="35"/>
                    </a:cxn>
                    <a:cxn ang="0">
                      <a:pos x="21" y="15"/>
                    </a:cxn>
                    <a:cxn ang="0">
                      <a:pos x="11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4" h="128">
                      <a:moveTo>
                        <a:pt x="6" y="0"/>
                      </a:moveTo>
                      <a:lnTo>
                        <a:pt x="3" y="78"/>
                      </a:lnTo>
                      <a:lnTo>
                        <a:pt x="0" y="122"/>
                      </a:lnTo>
                      <a:lnTo>
                        <a:pt x="35" y="128"/>
                      </a:lnTo>
                      <a:lnTo>
                        <a:pt x="44" y="93"/>
                      </a:lnTo>
                      <a:lnTo>
                        <a:pt x="44" y="64"/>
                      </a:lnTo>
                      <a:lnTo>
                        <a:pt x="29" y="35"/>
                      </a:lnTo>
                      <a:lnTo>
                        <a:pt x="21" y="15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6" name="Freeform 54"/>
                <p:cNvSpPr>
                  <a:spLocks/>
                </p:cNvSpPr>
                <p:nvPr/>
              </p:nvSpPr>
              <p:spPr bwMode="auto">
                <a:xfrm>
                  <a:off x="3175" y="975"/>
                  <a:ext cx="180" cy="671"/>
                </a:xfrm>
                <a:custGeom>
                  <a:avLst/>
                  <a:gdLst/>
                  <a:ahLst/>
                  <a:cxnLst>
                    <a:cxn ang="0">
                      <a:pos x="341" y="14"/>
                    </a:cxn>
                    <a:cxn ang="0">
                      <a:pos x="381" y="104"/>
                    </a:cxn>
                    <a:cxn ang="0">
                      <a:pos x="345" y="218"/>
                    </a:cxn>
                    <a:cxn ang="0">
                      <a:pos x="334" y="350"/>
                    </a:cxn>
                    <a:cxn ang="0">
                      <a:pos x="395" y="355"/>
                    </a:cxn>
                    <a:cxn ang="0">
                      <a:pos x="462" y="420"/>
                    </a:cxn>
                    <a:cxn ang="0">
                      <a:pos x="469" y="523"/>
                    </a:cxn>
                    <a:cxn ang="0">
                      <a:pos x="465" y="650"/>
                    </a:cxn>
                    <a:cxn ang="0">
                      <a:pos x="415" y="765"/>
                    </a:cxn>
                    <a:cxn ang="0">
                      <a:pos x="413" y="914"/>
                    </a:cxn>
                    <a:cxn ang="0">
                      <a:pos x="385" y="918"/>
                    </a:cxn>
                    <a:cxn ang="0">
                      <a:pos x="368" y="848"/>
                    </a:cxn>
                    <a:cxn ang="0">
                      <a:pos x="385" y="763"/>
                    </a:cxn>
                    <a:cxn ang="0">
                      <a:pos x="412" y="650"/>
                    </a:cxn>
                    <a:cxn ang="0">
                      <a:pos x="466" y="814"/>
                    </a:cxn>
                    <a:cxn ang="0">
                      <a:pos x="467" y="977"/>
                    </a:cxn>
                    <a:cxn ang="0">
                      <a:pos x="376" y="1186"/>
                    </a:cxn>
                    <a:cxn ang="0">
                      <a:pos x="147" y="1404"/>
                    </a:cxn>
                    <a:cxn ang="0">
                      <a:pos x="120" y="1497"/>
                    </a:cxn>
                    <a:cxn ang="0">
                      <a:pos x="147" y="1569"/>
                    </a:cxn>
                    <a:cxn ang="0">
                      <a:pos x="172" y="1691"/>
                    </a:cxn>
                    <a:cxn ang="0">
                      <a:pos x="176" y="1870"/>
                    </a:cxn>
                    <a:cxn ang="0">
                      <a:pos x="214" y="2046"/>
                    </a:cxn>
                    <a:cxn ang="0">
                      <a:pos x="244" y="2013"/>
                    </a:cxn>
                    <a:cxn ang="0">
                      <a:pos x="242" y="1869"/>
                    </a:cxn>
                    <a:cxn ang="0">
                      <a:pos x="245" y="1661"/>
                    </a:cxn>
                    <a:cxn ang="0">
                      <a:pos x="237" y="1567"/>
                    </a:cxn>
                    <a:cxn ang="0">
                      <a:pos x="224" y="1442"/>
                    </a:cxn>
                    <a:cxn ang="0">
                      <a:pos x="338" y="1404"/>
                    </a:cxn>
                    <a:cxn ang="0">
                      <a:pos x="337" y="1530"/>
                    </a:cxn>
                    <a:cxn ang="0">
                      <a:pos x="344" y="1708"/>
                    </a:cxn>
                    <a:cxn ang="0">
                      <a:pos x="309" y="1963"/>
                    </a:cxn>
                    <a:cxn ang="0">
                      <a:pos x="311" y="2139"/>
                    </a:cxn>
                    <a:cxn ang="0">
                      <a:pos x="236" y="2205"/>
                    </a:cxn>
                    <a:cxn ang="0">
                      <a:pos x="141" y="2218"/>
                    </a:cxn>
                    <a:cxn ang="0">
                      <a:pos x="124" y="2186"/>
                    </a:cxn>
                    <a:cxn ang="0">
                      <a:pos x="153" y="2141"/>
                    </a:cxn>
                    <a:cxn ang="0">
                      <a:pos x="47" y="2175"/>
                    </a:cxn>
                    <a:cxn ang="0">
                      <a:pos x="9" y="2147"/>
                    </a:cxn>
                    <a:cxn ang="0">
                      <a:pos x="74" y="2094"/>
                    </a:cxn>
                    <a:cxn ang="0">
                      <a:pos x="130" y="2002"/>
                    </a:cxn>
                    <a:cxn ang="0">
                      <a:pos x="84" y="1776"/>
                    </a:cxn>
                    <a:cxn ang="0">
                      <a:pos x="13" y="1545"/>
                    </a:cxn>
                    <a:cxn ang="0">
                      <a:pos x="6" y="1419"/>
                    </a:cxn>
                    <a:cxn ang="0">
                      <a:pos x="57" y="1106"/>
                    </a:cxn>
                    <a:cxn ang="0">
                      <a:pos x="107" y="825"/>
                    </a:cxn>
                    <a:cxn ang="0">
                      <a:pos x="44" y="786"/>
                    </a:cxn>
                    <a:cxn ang="0">
                      <a:pos x="74" y="618"/>
                    </a:cxn>
                    <a:cxn ang="0">
                      <a:pos x="104" y="474"/>
                    </a:cxn>
                    <a:cxn ang="0">
                      <a:pos x="144" y="391"/>
                    </a:cxn>
                    <a:cxn ang="0">
                      <a:pos x="225" y="334"/>
                    </a:cxn>
                    <a:cxn ang="0">
                      <a:pos x="202" y="275"/>
                    </a:cxn>
                    <a:cxn ang="0">
                      <a:pos x="190" y="189"/>
                    </a:cxn>
                    <a:cxn ang="0">
                      <a:pos x="173" y="145"/>
                    </a:cxn>
                    <a:cxn ang="0">
                      <a:pos x="176" y="69"/>
                    </a:cxn>
                    <a:cxn ang="0">
                      <a:pos x="242" y="7"/>
                    </a:cxn>
                  </a:cxnLst>
                  <a:rect l="0" t="0" r="r" b="b"/>
                  <a:pathLst>
                    <a:path w="509" h="2226">
                      <a:moveTo>
                        <a:pt x="270" y="1"/>
                      </a:moveTo>
                      <a:lnTo>
                        <a:pt x="314" y="0"/>
                      </a:lnTo>
                      <a:lnTo>
                        <a:pt x="341" y="14"/>
                      </a:lnTo>
                      <a:lnTo>
                        <a:pt x="368" y="38"/>
                      </a:lnTo>
                      <a:lnTo>
                        <a:pt x="380" y="74"/>
                      </a:lnTo>
                      <a:lnTo>
                        <a:pt x="381" y="104"/>
                      </a:lnTo>
                      <a:lnTo>
                        <a:pt x="377" y="138"/>
                      </a:lnTo>
                      <a:lnTo>
                        <a:pt x="363" y="178"/>
                      </a:lnTo>
                      <a:lnTo>
                        <a:pt x="345" y="218"/>
                      </a:lnTo>
                      <a:lnTo>
                        <a:pt x="328" y="273"/>
                      </a:lnTo>
                      <a:lnTo>
                        <a:pt x="327" y="309"/>
                      </a:lnTo>
                      <a:lnTo>
                        <a:pt x="334" y="350"/>
                      </a:lnTo>
                      <a:lnTo>
                        <a:pt x="353" y="349"/>
                      </a:lnTo>
                      <a:lnTo>
                        <a:pt x="367" y="349"/>
                      </a:lnTo>
                      <a:lnTo>
                        <a:pt x="395" y="355"/>
                      </a:lnTo>
                      <a:lnTo>
                        <a:pt x="419" y="367"/>
                      </a:lnTo>
                      <a:lnTo>
                        <a:pt x="444" y="391"/>
                      </a:lnTo>
                      <a:lnTo>
                        <a:pt x="462" y="420"/>
                      </a:lnTo>
                      <a:lnTo>
                        <a:pt x="472" y="445"/>
                      </a:lnTo>
                      <a:lnTo>
                        <a:pt x="474" y="481"/>
                      </a:lnTo>
                      <a:lnTo>
                        <a:pt x="469" y="523"/>
                      </a:lnTo>
                      <a:lnTo>
                        <a:pt x="463" y="559"/>
                      </a:lnTo>
                      <a:lnTo>
                        <a:pt x="462" y="596"/>
                      </a:lnTo>
                      <a:lnTo>
                        <a:pt x="465" y="650"/>
                      </a:lnTo>
                      <a:lnTo>
                        <a:pt x="412" y="650"/>
                      </a:lnTo>
                      <a:lnTo>
                        <a:pt x="416" y="702"/>
                      </a:lnTo>
                      <a:lnTo>
                        <a:pt x="415" y="765"/>
                      </a:lnTo>
                      <a:lnTo>
                        <a:pt x="413" y="825"/>
                      </a:lnTo>
                      <a:lnTo>
                        <a:pt x="415" y="873"/>
                      </a:lnTo>
                      <a:lnTo>
                        <a:pt x="413" y="914"/>
                      </a:lnTo>
                      <a:lnTo>
                        <a:pt x="413" y="962"/>
                      </a:lnTo>
                      <a:lnTo>
                        <a:pt x="385" y="974"/>
                      </a:lnTo>
                      <a:lnTo>
                        <a:pt x="385" y="918"/>
                      </a:lnTo>
                      <a:lnTo>
                        <a:pt x="383" y="895"/>
                      </a:lnTo>
                      <a:lnTo>
                        <a:pt x="377" y="871"/>
                      </a:lnTo>
                      <a:lnTo>
                        <a:pt x="368" y="848"/>
                      </a:lnTo>
                      <a:lnTo>
                        <a:pt x="357" y="825"/>
                      </a:lnTo>
                      <a:lnTo>
                        <a:pt x="371" y="796"/>
                      </a:lnTo>
                      <a:lnTo>
                        <a:pt x="385" y="763"/>
                      </a:lnTo>
                      <a:lnTo>
                        <a:pt x="398" y="725"/>
                      </a:lnTo>
                      <a:lnTo>
                        <a:pt x="406" y="693"/>
                      </a:lnTo>
                      <a:lnTo>
                        <a:pt x="412" y="650"/>
                      </a:lnTo>
                      <a:lnTo>
                        <a:pt x="465" y="650"/>
                      </a:lnTo>
                      <a:lnTo>
                        <a:pt x="467" y="723"/>
                      </a:lnTo>
                      <a:lnTo>
                        <a:pt x="466" y="814"/>
                      </a:lnTo>
                      <a:lnTo>
                        <a:pt x="466" y="888"/>
                      </a:lnTo>
                      <a:lnTo>
                        <a:pt x="468" y="935"/>
                      </a:lnTo>
                      <a:lnTo>
                        <a:pt x="467" y="977"/>
                      </a:lnTo>
                      <a:lnTo>
                        <a:pt x="502" y="964"/>
                      </a:lnTo>
                      <a:lnTo>
                        <a:pt x="509" y="1145"/>
                      </a:lnTo>
                      <a:lnTo>
                        <a:pt x="376" y="1186"/>
                      </a:lnTo>
                      <a:lnTo>
                        <a:pt x="363" y="1276"/>
                      </a:lnTo>
                      <a:lnTo>
                        <a:pt x="338" y="1404"/>
                      </a:lnTo>
                      <a:lnTo>
                        <a:pt x="147" y="1404"/>
                      </a:lnTo>
                      <a:lnTo>
                        <a:pt x="138" y="1435"/>
                      </a:lnTo>
                      <a:lnTo>
                        <a:pt x="129" y="1466"/>
                      </a:lnTo>
                      <a:lnTo>
                        <a:pt x="120" y="1497"/>
                      </a:lnTo>
                      <a:lnTo>
                        <a:pt x="120" y="1511"/>
                      </a:lnTo>
                      <a:lnTo>
                        <a:pt x="133" y="1538"/>
                      </a:lnTo>
                      <a:lnTo>
                        <a:pt x="147" y="1569"/>
                      </a:lnTo>
                      <a:lnTo>
                        <a:pt x="160" y="1607"/>
                      </a:lnTo>
                      <a:lnTo>
                        <a:pt x="168" y="1643"/>
                      </a:lnTo>
                      <a:lnTo>
                        <a:pt x="172" y="1691"/>
                      </a:lnTo>
                      <a:lnTo>
                        <a:pt x="172" y="1741"/>
                      </a:lnTo>
                      <a:lnTo>
                        <a:pt x="173" y="1810"/>
                      </a:lnTo>
                      <a:lnTo>
                        <a:pt x="176" y="1870"/>
                      </a:lnTo>
                      <a:lnTo>
                        <a:pt x="186" y="1939"/>
                      </a:lnTo>
                      <a:lnTo>
                        <a:pt x="203" y="2013"/>
                      </a:lnTo>
                      <a:lnTo>
                        <a:pt x="214" y="2046"/>
                      </a:lnTo>
                      <a:lnTo>
                        <a:pt x="223" y="2069"/>
                      </a:lnTo>
                      <a:lnTo>
                        <a:pt x="236" y="2041"/>
                      </a:lnTo>
                      <a:lnTo>
                        <a:pt x="244" y="2013"/>
                      </a:lnTo>
                      <a:lnTo>
                        <a:pt x="249" y="1977"/>
                      </a:lnTo>
                      <a:lnTo>
                        <a:pt x="244" y="1927"/>
                      </a:lnTo>
                      <a:lnTo>
                        <a:pt x="242" y="1869"/>
                      </a:lnTo>
                      <a:lnTo>
                        <a:pt x="240" y="1801"/>
                      </a:lnTo>
                      <a:lnTo>
                        <a:pt x="242" y="1727"/>
                      </a:lnTo>
                      <a:lnTo>
                        <a:pt x="245" y="1661"/>
                      </a:lnTo>
                      <a:lnTo>
                        <a:pt x="250" y="1616"/>
                      </a:lnTo>
                      <a:lnTo>
                        <a:pt x="246" y="1596"/>
                      </a:lnTo>
                      <a:lnTo>
                        <a:pt x="237" y="1567"/>
                      </a:lnTo>
                      <a:lnTo>
                        <a:pt x="227" y="1528"/>
                      </a:lnTo>
                      <a:lnTo>
                        <a:pt x="223" y="1482"/>
                      </a:lnTo>
                      <a:lnTo>
                        <a:pt x="224" y="1442"/>
                      </a:lnTo>
                      <a:lnTo>
                        <a:pt x="230" y="1414"/>
                      </a:lnTo>
                      <a:lnTo>
                        <a:pt x="147" y="1404"/>
                      </a:lnTo>
                      <a:lnTo>
                        <a:pt x="338" y="1404"/>
                      </a:lnTo>
                      <a:lnTo>
                        <a:pt x="335" y="1423"/>
                      </a:lnTo>
                      <a:lnTo>
                        <a:pt x="330" y="1480"/>
                      </a:lnTo>
                      <a:lnTo>
                        <a:pt x="337" y="1530"/>
                      </a:lnTo>
                      <a:lnTo>
                        <a:pt x="350" y="1580"/>
                      </a:lnTo>
                      <a:lnTo>
                        <a:pt x="350" y="1622"/>
                      </a:lnTo>
                      <a:lnTo>
                        <a:pt x="344" y="1708"/>
                      </a:lnTo>
                      <a:lnTo>
                        <a:pt x="336" y="1784"/>
                      </a:lnTo>
                      <a:lnTo>
                        <a:pt x="318" y="1905"/>
                      </a:lnTo>
                      <a:lnTo>
                        <a:pt x="309" y="1963"/>
                      </a:lnTo>
                      <a:lnTo>
                        <a:pt x="303" y="2048"/>
                      </a:lnTo>
                      <a:lnTo>
                        <a:pt x="313" y="2129"/>
                      </a:lnTo>
                      <a:lnTo>
                        <a:pt x="311" y="2139"/>
                      </a:lnTo>
                      <a:lnTo>
                        <a:pt x="296" y="2148"/>
                      </a:lnTo>
                      <a:lnTo>
                        <a:pt x="254" y="2188"/>
                      </a:lnTo>
                      <a:lnTo>
                        <a:pt x="236" y="2205"/>
                      </a:lnTo>
                      <a:lnTo>
                        <a:pt x="216" y="2220"/>
                      </a:lnTo>
                      <a:lnTo>
                        <a:pt x="181" y="2226"/>
                      </a:lnTo>
                      <a:lnTo>
                        <a:pt x="141" y="2218"/>
                      </a:lnTo>
                      <a:lnTo>
                        <a:pt x="130" y="2211"/>
                      </a:lnTo>
                      <a:lnTo>
                        <a:pt x="126" y="2199"/>
                      </a:lnTo>
                      <a:lnTo>
                        <a:pt x="124" y="2186"/>
                      </a:lnTo>
                      <a:lnTo>
                        <a:pt x="137" y="2171"/>
                      </a:lnTo>
                      <a:lnTo>
                        <a:pt x="180" y="2128"/>
                      </a:lnTo>
                      <a:lnTo>
                        <a:pt x="153" y="2141"/>
                      </a:lnTo>
                      <a:lnTo>
                        <a:pt x="117" y="2159"/>
                      </a:lnTo>
                      <a:lnTo>
                        <a:pt x="84" y="2171"/>
                      </a:lnTo>
                      <a:lnTo>
                        <a:pt x="47" y="2175"/>
                      </a:lnTo>
                      <a:lnTo>
                        <a:pt x="28" y="2175"/>
                      </a:lnTo>
                      <a:lnTo>
                        <a:pt x="13" y="2164"/>
                      </a:lnTo>
                      <a:lnTo>
                        <a:pt x="9" y="2147"/>
                      </a:lnTo>
                      <a:lnTo>
                        <a:pt x="17" y="2131"/>
                      </a:lnTo>
                      <a:lnTo>
                        <a:pt x="26" y="2122"/>
                      </a:lnTo>
                      <a:lnTo>
                        <a:pt x="74" y="2094"/>
                      </a:lnTo>
                      <a:lnTo>
                        <a:pt x="101" y="2069"/>
                      </a:lnTo>
                      <a:lnTo>
                        <a:pt x="126" y="2031"/>
                      </a:lnTo>
                      <a:lnTo>
                        <a:pt x="130" y="2002"/>
                      </a:lnTo>
                      <a:lnTo>
                        <a:pt x="128" y="1969"/>
                      </a:lnTo>
                      <a:lnTo>
                        <a:pt x="122" y="1937"/>
                      </a:lnTo>
                      <a:lnTo>
                        <a:pt x="84" y="1776"/>
                      </a:lnTo>
                      <a:lnTo>
                        <a:pt x="50" y="1663"/>
                      </a:lnTo>
                      <a:lnTo>
                        <a:pt x="29" y="1575"/>
                      </a:lnTo>
                      <a:lnTo>
                        <a:pt x="13" y="1545"/>
                      </a:lnTo>
                      <a:lnTo>
                        <a:pt x="0" y="1496"/>
                      </a:lnTo>
                      <a:lnTo>
                        <a:pt x="1" y="1452"/>
                      </a:lnTo>
                      <a:lnTo>
                        <a:pt x="6" y="1419"/>
                      </a:lnTo>
                      <a:lnTo>
                        <a:pt x="22" y="1261"/>
                      </a:lnTo>
                      <a:lnTo>
                        <a:pt x="36" y="1183"/>
                      </a:lnTo>
                      <a:lnTo>
                        <a:pt x="57" y="1106"/>
                      </a:lnTo>
                      <a:lnTo>
                        <a:pt x="83" y="986"/>
                      </a:lnTo>
                      <a:lnTo>
                        <a:pt x="96" y="898"/>
                      </a:lnTo>
                      <a:lnTo>
                        <a:pt x="107" y="825"/>
                      </a:lnTo>
                      <a:lnTo>
                        <a:pt x="78" y="818"/>
                      </a:lnTo>
                      <a:lnTo>
                        <a:pt x="50" y="805"/>
                      </a:lnTo>
                      <a:lnTo>
                        <a:pt x="44" y="786"/>
                      </a:lnTo>
                      <a:lnTo>
                        <a:pt x="43" y="757"/>
                      </a:lnTo>
                      <a:lnTo>
                        <a:pt x="45" y="728"/>
                      </a:lnTo>
                      <a:lnTo>
                        <a:pt x="74" y="618"/>
                      </a:lnTo>
                      <a:lnTo>
                        <a:pt x="94" y="572"/>
                      </a:lnTo>
                      <a:lnTo>
                        <a:pt x="95" y="557"/>
                      </a:lnTo>
                      <a:lnTo>
                        <a:pt x="104" y="474"/>
                      </a:lnTo>
                      <a:lnTo>
                        <a:pt x="113" y="437"/>
                      </a:lnTo>
                      <a:lnTo>
                        <a:pt x="126" y="411"/>
                      </a:lnTo>
                      <a:lnTo>
                        <a:pt x="144" y="391"/>
                      </a:lnTo>
                      <a:lnTo>
                        <a:pt x="167" y="376"/>
                      </a:lnTo>
                      <a:lnTo>
                        <a:pt x="218" y="358"/>
                      </a:lnTo>
                      <a:lnTo>
                        <a:pt x="225" y="334"/>
                      </a:lnTo>
                      <a:lnTo>
                        <a:pt x="224" y="309"/>
                      </a:lnTo>
                      <a:lnTo>
                        <a:pt x="213" y="292"/>
                      </a:lnTo>
                      <a:lnTo>
                        <a:pt x="202" y="275"/>
                      </a:lnTo>
                      <a:lnTo>
                        <a:pt x="194" y="243"/>
                      </a:lnTo>
                      <a:lnTo>
                        <a:pt x="192" y="222"/>
                      </a:lnTo>
                      <a:lnTo>
                        <a:pt x="190" y="189"/>
                      </a:lnTo>
                      <a:lnTo>
                        <a:pt x="190" y="176"/>
                      </a:lnTo>
                      <a:lnTo>
                        <a:pt x="180" y="160"/>
                      </a:lnTo>
                      <a:lnTo>
                        <a:pt x="173" y="145"/>
                      </a:lnTo>
                      <a:lnTo>
                        <a:pt x="168" y="126"/>
                      </a:lnTo>
                      <a:lnTo>
                        <a:pt x="168" y="101"/>
                      </a:lnTo>
                      <a:lnTo>
                        <a:pt x="176" y="69"/>
                      </a:lnTo>
                      <a:lnTo>
                        <a:pt x="190" y="42"/>
                      </a:lnTo>
                      <a:lnTo>
                        <a:pt x="209" y="23"/>
                      </a:lnTo>
                      <a:lnTo>
                        <a:pt x="242" y="7"/>
                      </a:lnTo>
                      <a:lnTo>
                        <a:pt x="253" y="5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7" name="Freeform 55"/>
                <p:cNvSpPr>
                  <a:spLocks/>
                </p:cNvSpPr>
                <p:nvPr/>
              </p:nvSpPr>
              <p:spPr bwMode="auto">
                <a:xfrm>
                  <a:off x="3175" y="975"/>
                  <a:ext cx="180" cy="671"/>
                </a:xfrm>
                <a:custGeom>
                  <a:avLst/>
                  <a:gdLst/>
                  <a:ahLst/>
                  <a:cxnLst>
                    <a:cxn ang="0">
                      <a:pos x="314" y="0"/>
                    </a:cxn>
                    <a:cxn ang="0">
                      <a:pos x="368" y="38"/>
                    </a:cxn>
                    <a:cxn ang="0">
                      <a:pos x="381" y="104"/>
                    </a:cxn>
                    <a:cxn ang="0">
                      <a:pos x="363" y="178"/>
                    </a:cxn>
                    <a:cxn ang="0">
                      <a:pos x="328" y="273"/>
                    </a:cxn>
                    <a:cxn ang="0">
                      <a:pos x="334" y="350"/>
                    </a:cxn>
                    <a:cxn ang="0">
                      <a:pos x="367" y="349"/>
                    </a:cxn>
                    <a:cxn ang="0">
                      <a:pos x="419" y="367"/>
                    </a:cxn>
                    <a:cxn ang="0">
                      <a:pos x="462" y="420"/>
                    </a:cxn>
                    <a:cxn ang="0">
                      <a:pos x="474" y="481"/>
                    </a:cxn>
                    <a:cxn ang="0">
                      <a:pos x="463" y="559"/>
                    </a:cxn>
                    <a:cxn ang="0">
                      <a:pos x="467" y="723"/>
                    </a:cxn>
                    <a:cxn ang="0">
                      <a:pos x="466" y="888"/>
                    </a:cxn>
                    <a:cxn ang="0">
                      <a:pos x="467" y="977"/>
                    </a:cxn>
                    <a:cxn ang="0">
                      <a:pos x="509" y="1145"/>
                    </a:cxn>
                    <a:cxn ang="0">
                      <a:pos x="363" y="1276"/>
                    </a:cxn>
                    <a:cxn ang="0">
                      <a:pos x="330" y="1480"/>
                    </a:cxn>
                    <a:cxn ang="0">
                      <a:pos x="350" y="1580"/>
                    </a:cxn>
                    <a:cxn ang="0">
                      <a:pos x="344" y="1708"/>
                    </a:cxn>
                    <a:cxn ang="0">
                      <a:pos x="318" y="1905"/>
                    </a:cxn>
                    <a:cxn ang="0">
                      <a:pos x="303" y="2048"/>
                    </a:cxn>
                    <a:cxn ang="0">
                      <a:pos x="311" y="2139"/>
                    </a:cxn>
                    <a:cxn ang="0">
                      <a:pos x="254" y="2188"/>
                    </a:cxn>
                    <a:cxn ang="0">
                      <a:pos x="216" y="2220"/>
                    </a:cxn>
                    <a:cxn ang="0">
                      <a:pos x="141" y="2218"/>
                    </a:cxn>
                    <a:cxn ang="0">
                      <a:pos x="126" y="2199"/>
                    </a:cxn>
                    <a:cxn ang="0">
                      <a:pos x="137" y="2171"/>
                    </a:cxn>
                    <a:cxn ang="0">
                      <a:pos x="153" y="2141"/>
                    </a:cxn>
                    <a:cxn ang="0">
                      <a:pos x="84" y="2171"/>
                    </a:cxn>
                    <a:cxn ang="0">
                      <a:pos x="28" y="2175"/>
                    </a:cxn>
                    <a:cxn ang="0">
                      <a:pos x="9" y="2147"/>
                    </a:cxn>
                    <a:cxn ang="0">
                      <a:pos x="26" y="2122"/>
                    </a:cxn>
                    <a:cxn ang="0">
                      <a:pos x="101" y="2069"/>
                    </a:cxn>
                    <a:cxn ang="0">
                      <a:pos x="130" y="2002"/>
                    </a:cxn>
                    <a:cxn ang="0">
                      <a:pos x="122" y="1937"/>
                    </a:cxn>
                    <a:cxn ang="0">
                      <a:pos x="50" y="1663"/>
                    </a:cxn>
                    <a:cxn ang="0">
                      <a:pos x="13" y="1545"/>
                    </a:cxn>
                    <a:cxn ang="0">
                      <a:pos x="1" y="1452"/>
                    </a:cxn>
                    <a:cxn ang="0">
                      <a:pos x="22" y="1261"/>
                    </a:cxn>
                    <a:cxn ang="0">
                      <a:pos x="57" y="1106"/>
                    </a:cxn>
                    <a:cxn ang="0">
                      <a:pos x="96" y="898"/>
                    </a:cxn>
                    <a:cxn ang="0">
                      <a:pos x="78" y="818"/>
                    </a:cxn>
                    <a:cxn ang="0">
                      <a:pos x="44" y="786"/>
                    </a:cxn>
                    <a:cxn ang="0">
                      <a:pos x="45" y="728"/>
                    </a:cxn>
                    <a:cxn ang="0">
                      <a:pos x="94" y="572"/>
                    </a:cxn>
                    <a:cxn ang="0">
                      <a:pos x="104" y="474"/>
                    </a:cxn>
                    <a:cxn ang="0">
                      <a:pos x="126" y="411"/>
                    </a:cxn>
                    <a:cxn ang="0">
                      <a:pos x="167" y="376"/>
                    </a:cxn>
                    <a:cxn ang="0">
                      <a:pos x="225" y="334"/>
                    </a:cxn>
                    <a:cxn ang="0">
                      <a:pos x="213" y="292"/>
                    </a:cxn>
                    <a:cxn ang="0">
                      <a:pos x="194" y="243"/>
                    </a:cxn>
                    <a:cxn ang="0">
                      <a:pos x="190" y="189"/>
                    </a:cxn>
                    <a:cxn ang="0">
                      <a:pos x="180" y="160"/>
                    </a:cxn>
                    <a:cxn ang="0">
                      <a:pos x="168" y="126"/>
                    </a:cxn>
                    <a:cxn ang="0">
                      <a:pos x="176" y="69"/>
                    </a:cxn>
                    <a:cxn ang="0">
                      <a:pos x="209" y="23"/>
                    </a:cxn>
                    <a:cxn ang="0">
                      <a:pos x="253" y="5"/>
                    </a:cxn>
                  </a:cxnLst>
                  <a:rect l="0" t="0" r="r" b="b"/>
                  <a:pathLst>
                    <a:path w="509" h="2226">
                      <a:moveTo>
                        <a:pt x="270" y="1"/>
                      </a:moveTo>
                      <a:lnTo>
                        <a:pt x="314" y="0"/>
                      </a:lnTo>
                      <a:lnTo>
                        <a:pt x="341" y="14"/>
                      </a:lnTo>
                      <a:lnTo>
                        <a:pt x="368" y="38"/>
                      </a:lnTo>
                      <a:lnTo>
                        <a:pt x="380" y="74"/>
                      </a:lnTo>
                      <a:lnTo>
                        <a:pt x="381" y="104"/>
                      </a:lnTo>
                      <a:lnTo>
                        <a:pt x="377" y="138"/>
                      </a:lnTo>
                      <a:lnTo>
                        <a:pt x="363" y="178"/>
                      </a:lnTo>
                      <a:lnTo>
                        <a:pt x="345" y="218"/>
                      </a:lnTo>
                      <a:lnTo>
                        <a:pt x="328" y="273"/>
                      </a:lnTo>
                      <a:lnTo>
                        <a:pt x="327" y="309"/>
                      </a:lnTo>
                      <a:lnTo>
                        <a:pt x="334" y="350"/>
                      </a:lnTo>
                      <a:lnTo>
                        <a:pt x="353" y="349"/>
                      </a:lnTo>
                      <a:lnTo>
                        <a:pt x="367" y="349"/>
                      </a:lnTo>
                      <a:lnTo>
                        <a:pt x="395" y="355"/>
                      </a:lnTo>
                      <a:lnTo>
                        <a:pt x="419" y="367"/>
                      </a:lnTo>
                      <a:lnTo>
                        <a:pt x="444" y="391"/>
                      </a:lnTo>
                      <a:lnTo>
                        <a:pt x="462" y="420"/>
                      </a:lnTo>
                      <a:lnTo>
                        <a:pt x="472" y="445"/>
                      </a:lnTo>
                      <a:lnTo>
                        <a:pt x="474" y="481"/>
                      </a:lnTo>
                      <a:lnTo>
                        <a:pt x="469" y="523"/>
                      </a:lnTo>
                      <a:lnTo>
                        <a:pt x="463" y="559"/>
                      </a:lnTo>
                      <a:lnTo>
                        <a:pt x="462" y="596"/>
                      </a:lnTo>
                      <a:lnTo>
                        <a:pt x="467" y="723"/>
                      </a:lnTo>
                      <a:lnTo>
                        <a:pt x="466" y="814"/>
                      </a:lnTo>
                      <a:lnTo>
                        <a:pt x="466" y="888"/>
                      </a:lnTo>
                      <a:lnTo>
                        <a:pt x="468" y="935"/>
                      </a:lnTo>
                      <a:lnTo>
                        <a:pt x="467" y="977"/>
                      </a:lnTo>
                      <a:lnTo>
                        <a:pt x="502" y="964"/>
                      </a:lnTo>
                      <a:lnTo>
                        <a:pt x="509" y="1145"/>
                      </a:lnTo>
                      <a:lnTo>
                        <a:pt x="376" y="1186"/>
                      </a:lnTo>
                      <a:lnTo>
                        <a:pt x="363" y="1276"/>
                      </a:lnTo>
                      <a:lnTo>
                        <a:pt x="335" y="1423"/>
                      </a:lnTo>
                      <a:lnTo>
                        <a:pt x="330" y="1480"/>
                      </a:lnTo>
                      <a:lnTo>
                        <a:pt x="337" y="1530"/>
                      </a:lnTo>
                      <a:lnTo>
                        <a:pt x="350" y="1580"/>
                      </a:lnTo>
                      <a:lnTo>
                        <a:pt x="350" y="1622"/>
                      </a:lnTo>
                      <a:lnTo>
                        <a:pt x="344" y="1708"/>
                      </a:lnTo>
                      <a:lnTo>
                        <a:pt x="336" y="1784"/>
                      </a:lnTo>
                      <a:lnTo>
                        <a:pt x="318" y="1905"/>
                      </a:lnTo>
                      <a:lnTo>
                        <a:pt x="309" y="1963"/>
                      </a:lnTo>
                      <a:lnTo>
                        <a:pt x="303" y="2048"/>
                      </a:lnTo>
                      <a:lnTo>
                        <a:pt x="313" y="2129"/>
                      </a:lnTo>
                      <a:lnTo>
                        <a:pt x="311" y="2139"/>
                      </a:lnTo>
                      <a:lnTo>
                        <a:pt x="296" y="2148"/>
                      </a:lnTo>
                      <a:lnTo>
                        <a:pt x="254" y="2188"/>
                      </a:lnTo>
                      <a:lnTo>
                        <a:pt x="236" y="2205"/>
                      </a:lnTo>
                      <a:lnTo>
                        <a:pt x="216" y="2220"/>
                      </a:lnTo>
                      <a:lnTo>
                        <a:pt x="181" y="2226"/>
                      </a:lnTo>
                      <a:lnTo>
                        <a:pt x="141" y="2218"/>
                      </a:lnTo>
                      <a:lnTo>
                        <a:pt x="130" y="2211"/>
                      </a:lnTo>
                      <a:lnTo>
                        <a:pt x="126" y="2199"/>
                      </a:lnTo>
                      <a:lnTo>
                        <a:pt x="124" y="2186"/>
                      </a:lnTo>
                      <a:lnTo>
                        <a:pt x="137" y="2171"/>
                      </a:lnTo>
                      <a:lnTo>
                        <a:pt x="180" y="2128"/>
                      </a:lnTo>
                      <a:lnTo>
                        <a:pt x="153" y="2141"/>
                      </a:lnTo>
                      <a:lnTo>
                        <a:pt x="117" y="2159"/>
                      </a:lnTo>
                      <a:lnTo>
                        <a:pt x="84" y="2171"/>
                      </a:lnTo>
                      <a:lnTo>
                        <a:pt x="47" y="2175"/>
                      </a:lnTo>
                      <a:lnTo>
                        <a:pt x="28" y="2175"/>
                      </a:lnTo>
                      <a:lnTo>
                        <a:pt x="13" y="2164"/>
                      </a:lnTo>
                      <a:lnTo>
                        <a:pt x="9" y="2147"/>
                      </a:lnTo>
                      <a:lnTo>
                        <a:pt x="17" y="2131"/>
                      </a:lnTo>
                      <a:lnTo>
                        <a:pt x="26" y="2122"/>
                      </a:lnTo>
                      <a:lnTo>
                        <a:pt x="74" y="2094"/>
                      </a:lnTo>
                      <a:lnTo>
                        <a:pt x="101" y="2069"/>
                      </a:lnTo>
                      <a:lnTo>
                        <a:pt x="126" y="2031"/>
                      </a:lnTo>
                      <a:lnTo>
                        <a:pt x="130" y="2002"/>
                      </a:lnTo>
                      <a:lnTo>
                        <a:pt x="128" y="1969"/>
                      </a:lnTo>
                      <a:lnTo>
                        <a:pt x="122" y="1937"/>
                      </a:lnTo>
                      <a:lnTo>
                        <a:pt x="84" y="1776"/>
                      </a:lnTo>
                      <a:lnTo>
                        <a:pt x="50" y="1663"/>
                      </a:lnTo>
                      <a:lnTo>
                        <a:pt x="29" y="1575"/>
                      </a:lnTo>
                      <a:lnTo>
                        <a:pt x="13" y="1545"/>
                      </a:lnTo>
                      <a:lnTo>
                        <a:pt x="0" y="1496"/>
                      </a:lnTo>
                      <a:lnTo>
                        <a:pt x="1" y="1452"/>
                      </a:lnTo>
                      <a:lnTo>
                        <a:pt x="6" y="1419"/>
                      </a:lnTo>
                      <a:lnTo>
                        <a:pt x="22" y="1261"/>
                      </a:lnTo>
                      <a:lnTo>
                        <a:pt x="36" y="1183"/>
                      </a:lnTo>
                      <a:lnTo>
                        <a:pt x="57" y="1106"/>
                      </a:lnTo>
                      <a:lnTo>
                        <a:pt x="83" y="986"/>
                      </a:lnTo>
                      <a:lnTo>
                        <a:pt x="96" y="898"/>
                      </a:lnTo>
                      <a:lnTo>
                        <a:pt x="107" y="825"/>
                      </a:lnTo>
                      <a:lnTo>
                        <a:pt x="78" y="818"/>
                      </a:lnTo>
                      <a:lnTo>
                        <a:pt x="50" y="805"/>
                      </a:lnTo>
                      <a:lnTo>
                        <a:pt x="44" y="786"/>
                      </a:lnTo>
                      <a:lnTo>
                        <a:pt x="43" y="757"/>
                      </a:lnTo>
                      <a:lnTo>
                        <a:pt x="45" y="728"/>
                      </a:lnTo>
                      <a:lnTo>
                        <a:pt x="74" y="618"/>
                      </a:lnTo>
                      <a:lnTo>
                        <a:pt x="94" y="572"/>
                      </a:lnTo>
                      <a:lnTo>
                        <a:pt x="95" y="557"/>
                      </a:lnTo>
                      <a:lnTo>
                        <a:pt x="104" y="474"/>
                      </a:lnTo>
                      <a:lnTo>
                        <a:pt x="113" y="437"/>
                      </a:lnTo>
                      <a:lnTo>
                        <a:pt x="126" y="411"/>
                      </a:lnTo>
                      <a:lnTo>
                        <a:pt x="144" y="391"/>
                      </a:lnTo>
                      <a:lnTo>
                        <a:pt x="167" y="376"/>
                      </a:lnTo>
                      <a:lnTo>
                        <a:pt x="218" y="358"/>
                      </a:lnTo>
                      <a:lnTo>
                        <a:pt x="225" y="334"/>
                      </a:lnTo>
                      <a:lnTo>
                        <a:pt x="224" y="309"/>
                      </a:lnTo>
                      <a:lnTo>
                        <a:pt x="213" y="292"/>
                      </a:lnTo>
                      <a:lnTo>
                        <a:pt x="202" y="275"/>
                      </a:lnTo>
                      <a:lnTo>
                        <a:pt x="194" y="243"/>
                      </a:lnTo>
                      <a:lnTo>
                        <a:pt x="192" y="222"/>
                      </a:lnTo>
                      <a:lnTo>
                        <a:pt x="190" y="189"/>
                      </a:lnTo>
                      <a:lnTo>
                        <a:pt x="190" y="176"/>
                      </a:lnTo>
                      <a:lnTo>
                        <a:pt x="180" y="160"/>
                      </a:lnTo>
                      <a:lnTo>
                        <a:pt x="173" y="145"/>
                      </a:lnTo>
                      <a:lnTo>
                        <a:pt x="168" y="126"/>
                      </a:lnTo>
                      <a:lnTo>
                        <a:pt x="168" y="101"/>
                      </a:lnTo>
                      <a:lnTo>
                        <a:pt x="176" y="69"/>
                      </a:lnTo>
                      <a:lnTo>
                        <a:pt x="190" y="42"/>
                      </a:lnTo>
                      <a:lnTo>
                        <a:pt x="209" y="23"/>
                      </a:lnTo>
                      <a:lnTo>
                        <a:pt x="242" y="7"/>
                      </a:lnTo>
                      <a:lnTo>
                        <a:pt x="253" y="5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8" name="Freeform 56"/>
                <p:cNvSpPr>
                  <a:spLocks/>
                </p:cNvSpPr>
                <p:nvPr/>
              </p:nvSpPr>
              <p:spPr bwMode="auto">
                <a:xfrm>
                  <a:off x="3301" y="1171"/>
                  <a:ext cx="22" cy="98"/>
                </a:xfrm>
                <a:custGeom>
                  <a:avLst/>
                  <a:gdLst/>
                  <a:ahLst/>
                  <a:cxnLst>
                    <a:cxn ang="0">
                      <a:pos x="56" y="312"/>
                    </a:cxn>
                    <a:cxn ang="0">
                      <a:pos x="28" y="324"/>
                    </a:cxn>
                    <a:cxn ang="0">
                      <a:pos x="28" y="268"/>
                    </a:cxn>
                    <a:cxn ang="0">
                      <a:pos x="26" y="245"/>
                    </a:cxn>
                    <a:cxn ang="0">
                      <a:pos x="20" y="221"/>
                    </a:cxn>
                    <a:cxn ang="0">
                      <a:pos x="11" y="198"/>
                    </a:cxn>
                    <a:cxn ang="0">
                      <a:pos x="0" y="175"/>
                    </a:cxn>
                    <a:cxn ang="0">
                      <a:pos x="14" y="146"/>
                    </a:cxn>
                    <a:cxn ang="0">
                      <a:pos x="28" y="113"/>
                    </a:cxn>
                    <a:cxn ang="0">
                      <a:pos x="41" y="75"/>
                    </a:cxn>
                    <a:cxn ang="0">
                      <a:pos x="49" y="43"/>
                    </a:cxn>
                    <a:cxn ang="0">
                      <a:pos x="55" y="0"/>
                    </a:cxn>
                    <a:cxn ang="0">
                      <a:pos x="59" y="52"/>
                    </a:cxn>
                    <a:cxn ang="0">
                      <a:pos x="58" y="115"/>
                    </a:cxn>
                    <a:cxn ang="0">
                      <a:pos x="56" y="175"/>
                    </a:cxn>
                    <a:cxn ang="0">
                      <a:pos x="58" y="223"/>
                    </a:cxn>
                    <a:cxn ang="0">
                      <a:pos x="56" y="264"/>
                    </a:cxn>
                    <a:cxn ang="0">
                      <a:pos x="56" y="312"/>
                    </a:cxn>
                  </a:cxnLst>
                  <a:rect l="0" t="0" r="r" b="b"/>
                  <a:pathLst>
                    <a:path w="59" h="324">
                      <a:moveTo>
                        <a:pt x="56" y="312"/>
                      </a:moveTo>
                      <a:lnTo>
                        <a:pt x="28" y="324"/>
                      </a:lnTo>
                      <a:lnTo>
                        <a:pt x="28" y="268"/>
                      </a:lnTo>
                      <a:lnTo>
                        <a:pt x="26" y="245"/>
                      </a:lnTo>
                      <a:lnTo>
                        <a:pt x="20" y="221"/>
                      </a:lnTo>
                      <a:lnTo>
                        <a:pt x="11" y="198"/>
                      </a:lnTo>
                      <a:lnTo>
                        <a:pt x="0" y="175"/>
                      </a:lnTo>
                      <a:lnTo>
                        <a:pt x="14" y="146"/>
                      </a:lnTo>
                      <a:lnTo>
                        <a:pt x="28" y="113"/>
                      </a:lnTo>
                      <a:lnTo>
                        <a:pt x="41" y="75"/>
                      </a:lnTo>
                      <a:lnTo>
                        <a:pt x="49" y="43"/>
                      </a:lnTo>
                      <a:lnTo>
                        <a:pt x="55" y="0"/>
                      </a:lnTo>
                      <a:lnTo>
                        <a:pt x="59" y="52"/>
                      </a:lnTo>
                      <a:lnTo>
                        <a:pt x="58" y="115"/>
                      </a:lnTo>
                      <a:lnTo>
                        <a:pt x="56" y="175"/>
                      </a:lnTo>
                      <a:lnTo>
                        <a:pt x="58" y="223"/>
                      </a:lnTo>
                      <a:lnTo>
                        <a:pt x="56" y="264"/>
                      </a:lnTo>
                      <a:lnTo>
                        <a:pt x="56" y="31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  <p:sp>
              <p:nvSpPr>
                <p:cNvPr id="59" name="Freeform 57"/>
                <p:cNvSpPr>
                  <a:spLocks/>
                </p:cNvSpPr>
                <p:nvPr/>
              </p:nvSpPr>
              <p:spPr bwMode="auto">
                <a:xfrm>
                  <a:off x="3217" y="1398"/>
                  <a:ext cx="47" cy="201"/>
                </a:xfrm>
                <a:custGeom>
                  <a:avLst/>
                  <a:gdLst/>
                  <a:ahLst/>
                  <a:cxnLst>
                    <a:cxn ang="0">
                      <a:pos x="103" y="665"/>
                    </a:cxn>
                    <a:cxn ang="0">
                      <a:pos x="116" y="637"/>
                    </a:cxn>
                    <a:cxn ang="0">
                      <a:pos x="124" y="609"/>
                    </a:cxn>
                    <a:cxn ang="0">
                      <a:pos x="129" y="573"/>
                    </a:cxn>
                    <a:cxn ang="0">
                      <a:pos x="124" y="523"/>
                    </a:cxn>
                    <a:cxn ang="0">
                      <a:pos x="122" y="465"/>
                    </a:cxn>
                    <a:cxn ang="0">
                      <a:pos x="120" y="397"/>
                    </a:cxn>
                    <a:cxn ang="0">
                      <a:pos x="122" y="323"/>
                    </a:cxn>
                    <a:cxn ang="0">
                      <a:pos x="125" y="257"/>
                    </a:cxn>
                    <a:cxn ang="0">
                      <a:pos x="130" y="212"/>
                    </a:cxn>
                    <a:cxn ang="0">
                      <a:pos x="126" y="192"/>
                    </a:cxn>
                    <a:cxn ang="0">
                      <a:pos x="117" y="163"/>
                    </a:cxn>
                    <a:cxn ang="0">
                      <a:pos x="107" y="124"/>
                    </a:cxn>
                    <a:cxn ang="0">
                      <a:pos x="103" y="78"/>
                    </a:cxn>
                    <a:cxn ang="0">
                      <a:pos x="104" y="38"/>
                    </a:cxn>
                    <a:cxn ang="0">
                      <a:pos x="110" y="10"/>
                    </a:cxn>
                    <a:cxn ang="0">
                      <a:pos x="27" y="0"/>
                    </a:cxn>
                    <a:cxn ang="0">
                      <a:pos x="18" y="31"/>
                    </a:cxn>
                    <a:cxn ang="0">
                      <a:pos x="9" y="62"/>
                    </a:cxn>
                    <a:cxn ang="0">
                      <a:pos x="0" y="93"/>
                    </a:cxn>
                    <a:cxn ang="0">
                      <a:pos x="0" y="107"/>
                    </a:cxn>
                    <a:cxn ang="0">
                      <a:pos x="13" y="134"/>
                    </a:cxn>
                    <a:cxn ang="0">
                      <a:pos x="27" y="165"/>
                    </a:cxn>
                    <a:cxn ang="0">
                      <a:pos x="40" y="203"/>
                    </a:cxn>
                    <a:cxn ang="0">
                      <a:pos x="48" y="239"/>
                    </a:cxn>
                    <a:cxn ang="0">
                      <a:pos x="52" y="287"/>
                    </a:cxn>
                    <a:cxn ang="0">
                      <a:pos x="52" y="337"/>
                    </a:cxn>
                    <a:cxn ang="0">
                      <a:pos x="53" y="406"/>
                    </a:cxn>
                    <a:cxn ang="0">
                      <a:pos x="56" y="466"/>
                    </a:cxn>
                    <a:cxn ang="0">
                      <a:pos x="66" y="535"/>
                    </a:cxn>
                    <a:cxn ang="0">
                      <a:pos x="83" y="609"/>
                    </a:cxn>
                    <a:cxn ang="0">
                      <a:pos x="94" y="642"/>
                    </a:cxn>
                    <a:cxn ang="0">
                      <a:pos x="103" y="665"/>
                    </a:cxn>
                  </a:cxnLst>
                  <a:rect l="0" t="0" r="r" b="b"/>
                  <a:pathLst>
                    <a:path w="130" h="665">
                      <a:moveTo>
                        <a:pt x="103" y="665"/>
                      </a:moveTo>
                      <a:lnTo>
                        <a:pt x="116" y="637"/>
                      </a:lnTo>
                      <a:lnTo>
                        <a:pt x="124" y="609"/>
                      </a:lnTo>
                      <a:lnTo>
                        <a:pt x="129" y="573"/>
                      </a:lnTo>
                      <a:lnTo>
                        <a:pt x="124" y="523"/>
                      </a:lnTo>
                      <a:lnTo>
                        <a:pt x="122" y="465"/>
                      </a:lnTo>
                      <a:lnTo>
                        <a:pt x="120" y="397"/>
                      </a:lnTo>
                      <a:lnTo>
                        <a:pt x="122" y="323"/>
                      </a:lnTo>
                      <a:lnTo>
                        <a:pt x="125" y="257"/>
                      </a:lnTo>
                      <a:lnTo>
                        <a:pt x="130" y="212"/>
                      </a:lnTo>
                      <a:lnTo>
                        <a:pt x="126" y="192"/>
                      </a:lnTo>
                      <a:lnTo>
                        <a:pt x="117" y="163"/>
                      </a:lnTo>
                      <a:lnTo>
                        <a:pt x="107" y="124"/>
                      </a:lnTo>
                      <a:lnTo>
                        <a:pt x="103" y="78"/>
                      </a:lnTo>
                      <a:lnTo>
                        <a:pt x="104" y="38"/>
                      </a:lnTo>
                      <a:lnTo>
                        <a:pt x="110" y="10"/>
                      </a:lnTo>
                      <a:lnTo>
                        <a:pt x="27" y="0"/>
                      </a:lnTo>
                      <a:lnTo>
                        <a:pt x="18" y="31"/>
                      </a:lnTo>
                      <a:lnTo>
                        <a:pt x="9" y="62"/>
                      </a:lnTo>
                      <a:lnTo>
                        <a:pt x="0" y="93"/>
                      </a:lnTo>
                      <a:lnTo>
                        <a:pt x="0" y="107"/>
                      </a:lnTo>
                      <a:lnTo>
                        <a:pt x="13" y="134"/>
                      </a:lnTo>
                      <a:lnTo>
                        <a:pt x="27" y="165"/>
                      </a:lnTo>
                      <a:lnTo>
                        <a:pt x="40" y="203"/>
                      </a:lnTo>
                      <a:lnTo>
                        <a:pt x="48" y="239"/>
                      </a:lnTo>
                      <a:lnTo>
                        <a:pt x="52" y="287"/>
                      </a:lnTo>
                      <a:lnTo>
                        <a:pt x="52" y="337"/>
                      </a:lnTo>
                      <a:lnTo>
                        <a:pt x="53" y="406"/>
                      </a:lnTo>
                      <a:lnTo>
                        <a:pt x="56" y="466"/>
                      </a:lnTo>
                      <a:lnTo>
                        <a:pt x="66" y="535"/>
                      </a:lnTo>
                      <a:lnTo>
                        <a:pt x="83" y="609"/>
                      </a:lnTo>
                      <a:lnTo>
                        <a:pt x="94" y="642"/>
                      </a:lnTo>
                      <a:lnTo>
                        <a:pt x="103" y="66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PH">
                    <a:latin typeface="Moderne" pitchFamily="2" charset="0"/>
                  </a:endParaRPr>
                </a:p>
              </p:txBody>
            </p:sp>
          </p:grp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2886" y="1538"/>
                <a:ext cx="72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2000" b="1" dirty="0">
                    <a:effectLst/>
                    <a:latin typeface="Arial" charset="0"/>
                  </a:rPr>
                  <a:t>Depositors</a:t>
                </a:r>
                <a:endParaRPr lang="en-US" altLang="en-US" sz="2000" b="1" dirty="0"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0" name="Freeform 59"/>
            <p:cNvSpPr>
              <a:spLocks/>
            </p:cNvSpPr>
            <p:nvPr/>
          </p:nvSpPr>
          <p:spPr bwMode="auto">
            <a:xfrm rot="392846">
              <a:off x="3352800" y="4724401"/>
              <a:ext cx="1526117" cy="1166813"/>
            </a:xfrm>
            <a:custGeom>
              <a:avLst/>
              <a:gdLst/>
              <a:ahLst/>
              <a:cxnLst>
                <a:cxn ang="0">
                  <a:pos x="1269" y="768"/>
                </a:cxn>
                <a:cxn ang="0">
                  <a:pos x="1714" y="1503"/>
                </a:cxn>
                <a:cxn ang="0">
                  <a:pos x="906" y="1884"/>
                </a:cxn>
                <a:cxn ang="0">
                  <a:pos x="989" y="1643"/>
                </a:cxn>
                <a:cxn ang="0">
                  <a:pos x="867" y="1605"/>
                </a:cxn>
                <a:cxn ang="0">
                  <a:pos x="756" y="1559"/>
                </a:cxn>
                <a:cxn ang="0">
                  <a:pos x="651" y="1502"/>
                </a:cxn>
                <a:cxn ang="0">
                  <a:pos x="552" y="1440"/>
                </a:cxn>
                <a:cxn ang="0">
                  <a:pos x="458" y="1366"/>
                </a:cxn>
                <a:cxn ang="0">
                  <a:pos x="371" y="1288"/>
                </a:cxn>
                <a:cxn ang="0">
                  <a:pos x="292" y="1200"/>
                </a:cxn>
                <a:cxn ang="0">
                  <a:pos x="223" y="1108"/>
                </a:cxn>
                <a:cxn ang="0">
                  <a:pos x="161" y="1011"/>
                </a:cxn>
                <a:cxn ang="0">
                  <a:pos x="109" y="908"/>
                </a:cxn>
                <a:cxn ang="0">
                  <a:pos x="66" y="802"/>
                </a:cxn>
                <a:cxn ang="0">
                  <a:pos x="34" y="691"/>
                </a:cxn>
                <a:cxn ang="0">
                  <a:pos x="13" y="579"/>
                </a:cxn>
                <a:cxn ang="0">
                  <a:pos x="1" y="464"/>
                </a:cxn>
                <a:cxn ang="0">
                  <a:pos x="0" y="350"/>
                </a:cxn>
                <a:cxn ang="0">
                  <a:pos x="9" y="237"/>
                </a:cxn>
                <a:cxn ang="0">
                  <a:pos x="31" y="123"/>
                </a:cxn>
                <a:cxn ang="0">
                  <a:pos x="60" y="12"/>
                </a:cxn>
                <a:cxn ang="0">
                  <a:pos x="65" y="0"/>
                </a:cxn>
                <a:cxn ang="0">
                  <a:pos x="75" y="58"/>
                </a:cxn>
                <a:cxn ang="0">
                  <a:pos x="100" y="151"/>
                </a:cxn>
                <a:cxn ang="0">
                  <a:pos x="134" y="244"/>
                </a:cxn>
                <a:cxn ang="0">
                  <a:pos x="177" y="333"/>
                </a:cxn>
                <a:cxn ang="0">
                  <a:pos x="230" y="419"/>
                </a:cxn>
                <a:cxn ang="0">
                  <a:pos x="290" y="502"/>
                </a:cxn>
                <a:cxn ang="0">
                  <a:pos x="359" y="580"/>
                </a:cxn>
                <a:cxn ang="0">
                  <a:pos x="436" y="654"/>
                </a:cxn>
                <a:cxn ang="0">
                  <a:pos x="519" y="723"/>
                </a:cxn>
                <a:cxn ang="0">
                  <a:pos x="610" y="786"/>
                </a:cxn>
                <a:cxn ang="0">
                  <a:pos x="705" y="841"/>
                </a:cxn>
                <a:cxn ang="0">
                  <a:pos x="804" y="890"/>
                </a:cxn>
                <a:cxn ang="0">
                  <a:pos x="909" y="931"/>
                </a:cxn>
                <a:cxn ang="0">
                  <a:pos x="1017" y="966"/>
                </a:cxn>
                <a:cxn ang="0">
                  <a:pos x="1190" y="1015"/>
                </a:cxn>
                <a:cxn ang="0">
                  <a:pos x="1269" y="768"/>
                </a:cxn>
              </a:cxnLst>
              <a:rect l="0" t="0" r="r" b="b"/>
              <a:pathLst>
                <a:path w="1714" h="1884">
                  <a:moveTo>
                    <a:pt x="1269" y="768"/>
                  </a:moveTo>
                  <a:lnTo>
                    <a:pt x="1714" y="1503"/>
                  </a:lnTo>
                  <a:lnTo>
                    <a:pt x="906" y="1884"/>
                  </a:lnTo>
                  <a:lnTo>
                    <a:pt x="989" y="1643"/>
                  </a:lnTo>
                  <a:lnTo>
                    <a:pt x="867" y="1605"/>
                  </a:lnTo>
                  <a:lnTo>
                    <a:pt x="756" y="1559"/>
                  </a:lnTo>
                  <a:lnTo>
                    <a:pt x="651" y="1502"/>
                  </a:lnTo>
                  <a:lnTo>
                    <a:pt x="552" y="1440"/>
                  </a:lnTo>
                  <a:lnTo>
                    <a:pt x="458" y="1366"/>
                  </a:lnTo>
                  <a:lnTo>
                    <a:pt x="371" y="1288"/>
                  </a:lnTo>
                  <a:lnTo>
                    <a:pt x="292" y="1200"/>
                  </a:lnTo>
                  <a:lnTo>
                    <a:pt x="223" y="1108"/>
                  </a:lnTo>
                  <a:lnTo>
                    <a:pt x="161" y="1011"/>
                  </a:lnTo>
                  <a:lnTo>
                    <a:pt x="109" y="908"/>
                  </a:lnTo>
                  <a:lnTo>
                    <a:pt x="66" y="802"/>
                  </a:lnTo>
                  <a:lnTo>
                    <a:pt x="34" y="691"/>
                  </a:lnTo>
                  <a:lnTo>
                    <a:pt x="13" y="579"/>
                  </a:lnTo>
                  <a:lnTo>
                    <a:pt x="1" y="464"/>
                  </a:lnTo>
                  <a:lnTo>
                    <a:pt x="0" y="350"/>
                  </a:lnTo>
                  <a:lnTo>
                    <a:pt x="9" y="237"/>
                  </a:lnTo>
                  <a:lnTo>
                    <a:pt x="31" y="123"/>
                  </a:lnTo>
                  <a:lnTo>
                    <a:pt x="60" y="12"/>
                  </a:lnTo>
                  <a:lnTo>
                    <a:pt x="65" y="0"/>
                  </a:lnTo>
                  <a:lnTo>
                    <a:pt x="75" y="58"/>
                  </a:lnTo>
                  <a:lnTo>
                    <a:pt x="100" y="151"/>
                  </a:lnTo>
                  <a:lnTo>
                    <a:pt x="134" y="244"/>
                  </a:lnTo>
                  <a:lnTo>
                    <a:pt x="177" y="333"/>
                  </a:lnTo>
                  <a:lnTo>
                    <a:pt x="230" y="419"/>
                  </a:lnTo>
                  <a:lnTo>
                    <a:pt x="290" y="502"/>
                  </a:lnTo>
                  <a:lnTo>
                    <a:pt x="359" y="580"/>
                  </a:lnTo>
                  <a:lnTo>
                    <a:pt x="436" y="654"/>
                  </a:lnTo>
                  <a:lnTo>
                    <a:pt x="519" y="723"/>
                  </a:lnTo>
                  <a:lnTo>
                    <a:pt x="610" y="786"/>
                  </a:lnTo>
                  <a:lnTo>
                    <a:pt x="705" y="841"/>
                  </a:lnTo>
                  <a:lnTo>
                    <a:pt x="804" y="890"/>
                  </a:lnTo>
                  <a:lnTo>
                    <a:pt x="909" y="931"/>
                  </a:lnTo>
                  <a:lnTo>
                    <a:pt x="1017" y="966"/>
                  </a:lnTo>
                  <a:lnTo>
                    <a:pt x="1190" y="1015"/>
                  </a:lnTo>
                  <a:lnTo>
                    <a:pt x="1269" y="76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rot="1185722">
              <a:off x="8534401" y="1752601"/>
              <a:ext cx="1750484" cy="1001713"/>
            </a:xfrm>
            <a:custGeom>
              <a:avLst/>
              <a:gdLst/>
              <a:ahLst/>
              <a:cxnLst>
                <a:cxn ang="0">
                  <a:pos x="612" y="1172"/>
                </a:cxn>
                <a:cxn ang="0">
                  <a:pos x="0" y="568"/>
                </a:cxn>
                <a:cxn ang="0">
                  <a:pos x="688" y="0"/>
                </a:cxn>
                <a:cxn ang="0">
                  <a:pos x="667" y="254"/>
                </a:cxn>
                <a:cxn ang="0">
                  <a:pos x="794" y="262"/>
                </a:cxn>
                <a:cxn ang="0">
                  <a:pos x="913" y="280"/>
                </a:cxn>
                <a:cxn ang="0">
                  <a:pos x="1029" y="307"/>
                </a:cxn>
                <a:cxn ang="0">
                  <a:pos x="1141" y="344"/>
                </a:cxn>
                <a:cxn ang="0">
                  <a:pos x="1251" y="391"/>
                </a:cxn>
                <a:cxn ang="0">
                  <a:pos x="1353" y="446"/>
                </a:cxn>
                <a:cxn ang="0">
                  <a:pos x="1451" y="512"/>
                </a:cxn>
                <a:cxn ang="0">
                  <a:pos x="1542" y="583"/>
                </a:cxn>
                <a:cxn ang="0">
                  <a:pos x="1625" y="663"/>
                </a:cxn>
                <a:cxn ang="0">
                  <a:pos x="1701" y="749"/>
                </a:cxn>
                <a:cxn ang="0">
                  <a:pos x="1769" y="843"/>
                </a:cxn>
                <a:cxn ang="0">
                  <a:pos x="1827" y="941"/>
                </a:cxn>
                <a:cxn ang="0">
                  <a:pos x="1876" y="1044"/>
                </a:cxn>
                <a:cxn ang="0">
                  <a:pos x="1915" y="1153"/>
                </a:cxn>
                <a:cxn ang="0">
                  <a:pos x="1944" y="1262"/>
                </a:cxn>
                <a:cxn ang="0">
                  <a:pos x="1964" y="1375"/>
                </a:cxn>
                <a:cxn ang="0">
                  <a:pos x="1971" y="1491"/>
                </a:cxn>
                <a:cxn ang="0">
                  <a:pos x="1969" y="1606"/>
                </a:cxn>
                <a:cxn ang="0">
                  <a:pos x="1967" y="1618"/>
                </a:cxn>
                <a:cxn ang="0">
                  <a:pos x="1944" y="1565"/>
                </a:cxn>
                <a:cxn ang="0">
                  <a:pos x="1896" y="1481"/>
                </a:cxn>
                <a:cxn ang="0">
                  <a:pos x="1841" y="1399"/>
                </a:cxn>
                <a:cxn ang="0">
                  <a:pos x="1777" y="1323"/>
                </a:cxn>
                <a:cxn ang="0">
                  <a:pos x="1704" y="1254"/>
                </a:cxn>
                <a:cxn ang="0">
                  <a:pos x="1625" y="1187"/>
                </a:cxn>
                <a:cxn ang="0">
                  <a:pos x="1540" y="1128"/>
                </a:cxn>
                <a:cxn ang="0">
                  <a:pos x="1447" y="1076"/>
                </a:cxn>
                <a:cxn ang="0">
                  <a:pos x="1350" y="1031"/>
                </a:cxn>
                <a:cxn ang="0">
                  <a:pos x="1247" y="992"/>
                </a:cxn>
                <a:cxn ang="0">
                  <a:pos x="1140" y="962"/>
                </a:cxn>
                <a:cxn ang="0">
                  <a:pos x="1033" y="939"/>
                </a:cxn>
                <a:cxn ang="0">
                  <a:pos x="921" y="925"/>
                </a:cxn>
                <a:cxn ang="0">
                  <a:pos x="808" y="917"/>
                </a:cxn>
                <a:cxn ang="0">
                  <a:pos x="628" y="914"/>
                </a:cxn>
                <a:cxn ang="0">
                  <a:pos x="612" y="1172"/>
                </a:cxn>
              </a:cxnLst>
              <a:rect l="0" t="0" r="r" b="b"/>
              <a:pathLst>
                <a:path w="1971" h="1618">
                  <a:moveTo>
                    <a:pt x="612" y="1172"/>
                  </a:moveTo>
                  <a:lnTo>
                    <a:pt x="0" y="568"/>
                  </a:lnTo>
                  <a:lnTo>
                    <a:pt x="688" y="0"/>
                  </a:lnTo>
                  <a:lnTo>
                    <a:pt x="667" y="254"/>
                  </a:lnTo>
                  <a:lnTo>
                    <a:pt x="794" y="262"/>
                  </a:lnTo>
                  <a:lnTo>
                    <a:pt x="913" y="280"/>
                  </a:lnTo>
                  <a:lnTo>
                    <a:pt x="1029" y="307"/>
                  </a:lnTo>
                  <a:lnTo>
                    <a:pt x="1141" y="344"/>
                  </a:lnTo>
                  <a:lnTo>
                    <a:pt x="1251" y="391"/>
                  </a:lnTo>
                  <a:lnTo>
                    <a:pt x="1353" y="446"/>
                  </a:lnTo>
                  <a:lnTo>
                    <a:pt x="1451" y="512"/>
                  </a:lnTo>
                  <a:lnTo>
                    <a:pt x="1542" y="583"/>
                  </a:lnTo>
                  <a:lnTo>
                    <a:pt x="1625" y="663"/>
                  </a:lnTo>
                  <a:lnTo>
                    <a:pt x="1701" y="749"/>
                  </a:lnTo>
                  <a:lnTo>
                    <a:pt x="1769" y="843"/>
                  </a:lnTo>
                  <a:lnTo>
                    <a:pt x="1827" y="941"/>
                  </a:lnTo>
                  <a:lnTo>
                    <a:pt x="1876" y="1044"/>
                  </a:lnTo>
                  <a:lnTo>
                    <a:pt x="1915" y="1153"/>
                  </a:lnTo>
                  <a:lnTo>
                    <a:pt x="1944" y="1262"/>
                  </a:lnTo>
                  <a:lnTo>
                    <a:pt x="1964" y="1375"/>
                  </a:lnTo>
                  <a:lnTo>
                    <a:pt x="1971" y="1491"/>
                  </a:lnTo>
                  <a:lnTo>
                    <a:pt x="1969" y="1606"/>
                  </a:lnTo>
                  <a:lnTo>
                    <a:pt x="1967" y="1618"/>
                  </a:lnTo>
                  <a:lnTo>
                    <a:pt x="1944" y="1565"/>
                  </a:lnTo>
                  <a:lnTo>
                    <a:pt x="1896" y="1481"/>
                  </a:lnTo>
                  <a:lnTo>
                    <a:pt x="1841" y="1399"/>
                  </a:lnTo>
                  <a:lnTo>
                    <a:pt x="1777" y="1323"/>
                  </a:lnTo>
                  <a:lnTo>
                    <a:pt x="1704" y="1254"/>
                  </a:lnTo>
                  <a:lnTo>
                    <a:pt x="1625" y="1187"/>
                  </a:lnTo>
                  <a:lnTo>
                    <a:pt x="1540" y="1128"/>
                  </a:lnTo>
                  <a:lnTo>
                    <a:pt x="1447" y="1076"/>
                  </a:lnTo>
                  <a:lnTo>
                    <a:pt x="1350" y="1031"/>
                  </a:lnTo>
                  <a:lnTo>
                    <a:pt x="1247" y="992"/>
                  </a:lnTo>
                  <a:lnTo>
                    <a:pt x="1140" y="962"/>
                  </a:lnTo>
                  <a:lnTo>
                    <a:pt x="1033" y="939"/>
                  </a:lnTo>
                  <a:lnTo>
                    <a:pt x="921" y="925"/>
                  </a:lnTo>
                  <a:lnTo>
                    <a:pt x="808" y="917"/>
                  </a:lnTo>
                  <a:lnTo>
                    <a:pt x="628" y="914"/>
                  </a:lnTo>
                  <a:lnTo>
                    <a:pt x="612" y="1172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591552" y="4800601"/>
              <a:ext cx="1670049" cy="1063625"/>
            </a:xfrm>
            <a:custGeom>
              <a:avLst/>
              <a:gdLst/>
              <a:ahLst/>
              <a:cxnLst>
                <a:cxn ang="0">
                  <a:pos x="766" y="444"/>
                </a:cxn>
                <a:cxn ang="0">
                  <a:pos x="1502" y="0"/>
                </a:cxn>
                <a:cxn ang="0">
                  <a:pos x="1881" y="809"/>
                </a:cxn>
                <a:cxn ang="0">
                  <a:pos x="1641" y="724"/>
                </a:cxn>
                <a:cxn ang="0">
                  <a:pos x="1603" y="846"/>
                </a:cxn>
                <a:cxn ang="0">
                  <a:pos x="1556" y="958"/>
                </a:cxn>
                <a:cxn ang="0">
                  <a:pos x="1500" y="1064"/>
                </a:cxn>
                <a:cxn ang="0">
                  <a:pos x="1437" y="1163"/>
                </a:cxn>
                <a:cxn ang="0">
                  <a:pos x="1364" y="1257"/>
                </a:cxn>
                <a:cxn ang="0">
                  <a:pos x="1286" y="1343"/>
                </a:cxn>
                <a:cxn ang="0">
                  <a:pos x="1199" y="1422"/>
                </a:cxn>
                <a:cxn ang="0">
                  <a:pos x="1106" y="1492"/>
                </a:cxn>
                <a:cxn ang="0">
                  <a:pos x="1008" y="1553"/>
                </a:cxn>
                <a:cxn ang="0">
                  <a:pos x="907" y="1606"/>
                </a:cxn>
                <a:cxn ang="0">
                  <a:pos x="800" y="1648"/>
                </a:cxn>
                <a:cxn ang="0">
                  <a:pos x="689" y="1681"/>
                </a:cxn>
                <a:cxn ang="0">
                  <a:pos x="579" y="1702"/>
                </a:cxn>
                <a:cxn ang="0">
                  <a:pos x="464" y="1714"/>
                </a:cxn>
                <a:cxn ang="0">
                  <a:pos x="350" y="1714"/>
                </a:cxn>
                <a:cxn ang="0">
                  <a:pos x="235" y="1705"/>
                </a:cxn>
                <a:cxn ang="0">
                  <a:pos x="122" y="1684"/>
                </a:cxn>
                <a:cxn ang="0">
                  <a:pos x="11" y="1654"/>
                </a:cxn>
                <a:cxn ang="0">
                  <a:pos x="0" y="1649"/>
                </a:cxn>
                <a:cxn ang="0">
                  <a:pos x="58" y="1639"/>
                </a:cxn>
                <a:cxn ang="0">
                  <a:pos x="150" y="1614"/>
                </a:cxn>
                <a:cxn ang="0">
                  <a:pos x="242" y="1580"/>
                </a:cxn>
                <a:cxn ang="0">
                  <a:pos x="332" y="1537"/>
                </a:cxn>
                <a:cxn ang="0">
                  <a:pos x="417" y="1484"/>
                </a:cxn>
                <a:cxn ang="0">
                  <a:pos x="501" y="1424"/>
                </a:cxn>
                <a:cxn ang="0">
                  <a:pos x="579" y="1356"/>
                </a:cxn>
                <a:cxn ang="0">
                  <a:pos x="654" y="1278"/>
                </a:cxn>
                <a:cxn ang="0">
                  <a:pos x="721" y="1196"/>
                </a:cxn>
                <a:cxn ang="0">
                  <a:pos x="783" y="1105"/>
                </a:cxn>
                <a:cxn ang="0">
                  <a:pos x="839" y="1009"/>
                </a:cxn>
                <a:cxn ang="0">
                  <a:pos x="889" y="910"/>
                </a:cxn>
                <a:cxn ang="0">
                  <a:pos x="930" y="804"/>
                </a:cxn>
                <a:cxn ang="0">
                  <a:pos x="964" y="698"/>
                </a:cxn>
                <a:cxn ang="0">
                  <a:pos x="1013" y="523"/>
                </a:cxn>
                <a:cxn ang="0">
                  <a:pos x="766" y="444"/>
                </a:cxn>
              </a:cxnLst>
              <a:rect l="0" t="0" r="r" b="b"/>
              <a:pathLst>
                <a:path w="1881" h="1714">
                  <a:moveTo>
                    <a:pt x="766" y="444"/>
                  </a:moveTo>
                  <a:lnTo>
                    <a:pt x="1502" y="0"/>
                  </a:lnTo>
                  <a:lnTo>
                    <a:pt x="1881" y="809"/>
                  </a:lnTo>
                  <a:lnTo>
                    <a:pt x="1641" y="724"/>
                  </a:lnTo>
                  <a:lnTo>
                    <a:pt x="1603" y="846"/>
                  </a:lnTo>
                  <a:lnTo>
                    <a:pt x="1556" y="958"/>
                  </a:lnTo>
                  <a:lnTo>
                    <a:pt x="1500" y="1064"/>
                  </a:lnTo>
                  <a:lnTo>
                    <a:pt x="1437" y="1163"/>
                  </a:lnTo>
                  <a:lnTo>
                    <a:pt x="1364" y="1257"/>
                  </a:lnTo>
                  <a:lnTo>
                    <a:pt x="1286" y="1343"/>
                  </a:lnTo>
                  <a:lnTo>
                    <a:pt x="1199" y="1422"/>
                  </a:lnTo>
                  <a:lnTo>
                    <a:pt x="1106" y="1492"/>
                  </a:lnTo>
                  <a:lnTo>
                    <a:pt x="1008" y="1553"/>
                  </a:lnTo>
                  <a:lnTo>
                    <a:pt x="907" y="1606"/>
                  </a:lnTo>
                  <a:lnTo>
                    <a:pt x="800" y="1648"/>
                  </a:lnTo>
                  <a:lnTo>
                    <a:pt x="689" y="1681"/>
                  </a:lnTo>
                  <a:lnTo>
                    <a:pt x="579" y="1702"/>
                  </a:lnTo>
                  <a:lnTo>
                    <a:pt x="464" y="1714"/>
                  </a:lnTo>
                  <a:lnTo>
                    <a:pt x="350" y="1714"/>
                  </a:lnTo>
                  <a:lnTo>
                    <a:pt x="235" y="1705"/>
                  </a:lnTo>
                  <a:lnTo>
                    <a:pt x="122" y="1684"/>
                  </a:lnTo>
                  <a:lnTo>
                    <a:pt x="11" y="1654"/>
                  </a:lnTo>
                  <a:lnTo>
                    <a:pt x="0" y="1649"/>
                  </a:lnTo>
                  <a:lnTo>
                    <a:pt x="58" y="1639"/>
                  </a:lnTo>
                  <a:lnTo>
                    <a:pt x="150" y="1614"/>
                  </a:lnTo>
                  <a:lnTo>
                    <a:pt x="242" y="1580"/>
                  </a:lnTo>
                  <a:lnTo>
                    <a:pt x="332" y="1537"/>
                  </a:lnTo>
                  <a:lnTo>
                    <a:pt x="417" y="1484"/>
                  </a:lnTo>
                  <a:lnTo>
                    <a:pt x="501" y="1424"/>
                  </a:lnTo>
                  <a:lnTo>
                    <a:pt x="579" y="1356"/>
                  </a:lnTo>
                  <a:lnTo>
                    <a:pt x="654" y="1278"/>
                  </a:lnTo>
                  <a:lnTo>
                    <a:pt x="721" y="1196"/>
                  </a:lnTo>
                  <a:lnTo>
                    <a:pt x="783" y="1105"/>
                  </a:lnTo>
                  <a:lnTo>
                    <a:pt x="839" y="1009"/>
                  </a:lnTo>
                  <a:lnTo>
                    <a:pt x="889" y="910"/>
                  </a:lnTo>
                  <a:lnTo>
                    <a:pt x="930" y="804"/>
                  </a:lnTo>
                  <a:lnTo>
                    <a:pt x="964" y="698"/>
                  </a:lnTo>
                  <a:lnTo>
                    <a:pt x="1013" y="523"/>
                  </a:lnTo>
                  <a:lnTo>
                    <a:pt x="766" y="444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5384801" y="2895601"/>
              <a:ext cx="2628900" cy="1679575"/>
              <a:chOff x="2397" y="1939"/>
              <a:chExt cx="1242" cy="1058"/>
            </a:xfrm>
          </p:grpSpPr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97" y="1939"/>
                <a:ext cx="1242" cy="1058"/>
              </a:xfrm>
              <a:custGeom>
                <a:avLst/>
                <a:gdLst/>
                <a:ahLst/>
                <a:cxnLst>
                  <a:cxn ang="0">
                    <a:pos x="143" y="3509"/>
                  </a:cxn>
                  <a:cxn ang="0">
                    <a:pos x="111" y="3503"/>
                  </a:cxn>
                  <a:cxn ang="0">
                    <a:pos x="83" y="3492"/>
                  </a:cxn>
                  <a:cxn ang="0">
                    <a:pos x="58" y="3475"/>
                  </a:cxn>
                  <a:cxn ang="0">
                    <a:pos x="36" y="3452"/>
                  </a:cxn>
                  <a:cxn ang="0">
                    <a:pos x="19" y="3427"/>
                  </a:cxn>
                  <a:cxn ang="0">
                    <a:pos x="7" y="3399"/>
                  </a:cxn>
                  <a:cxn ang="0">
                    <a:pos x="1" y="3367"/>
                  </a:cxn>
                  <a:cxn ang="0">
                    <a:pos x="0" y="161"/>
                  </a:cxn>
                  <a:cxn ang="0">
                    <a:pos x="3" y="129"/>
                  </a:cxn>
                  <a:cxn ang="0">
                    <a:pos x="12" y="98"/>
                  </a:cxn>
                  <a:cxn ang="0">
                    <a:pos x="27" y="72"/>
                  </a:cxn>
                  <a:cxn ang="0">
                    <a:pos x="46" y="48"/>
                  </a:cxn>
                  <a:cxn ang="0">
                    <a:pos x="70" y="28"/>
                  </a:cxn>
                  <a:cxn ang="0">
                    <a:pos x="98" y="13"/>
                  </a:cxn>
                  <a:cxn ang="0">
                    <a:pos x="127" y="4"/>
                  </a:cxn>
                  <a:cxn ang="0">
                    <a:pos x="159" y="0"/>
                  </a:cxn>
                  <a:cxn ang="0">
                    <a:pos x="3363" y="1"/>
                  </a:cxn>
                  <a:cxn ang="0">
                    <a:pos x="3394" y="8"/>
                  </a:cxn>
                  <a:cxn ang="0">
                    <a:pos x="3422" y="19"/>
                  </a:cxn>
                  <a:cxn ang="0">
                    <a:pos x="3448" y="37"/>
                  </a:cxn>
                  <a:cxn ang="0">
                    <a:pos x="3470" y="59"/>
                  </a:cxn>
                  <a:cxn ang="0">
                    <a:pos x="3488" y="85"/>
                  </a:cxn>
                  <a:cxn ang="0">
                    <a:pos x="3499" y="114"/>
                  </a:cxn>
                  <a:cxn ang="0">
                    <a:pos x="3506" y="145"/>
                  </a:cxn>
                  <a:cxn ang="0">
                    <a:pos x="3507" y="3350"/>
                  </a:cxn>
                  <a:cxn ang="0">
                    <a:pos x="3503" y="3383"/>
                  </a:cxn>
                  <a:cxn ang="0">
                    <a:pos x="3494" y="3413"/>
                  </a:cxn>
                  <a:cxn ang="0">
                    <a:pos x="3479" y="3440"/>
                  </a:cxn>
                  <a:cxn ang="0">
                    <a:pos x="3459" y="3464"/>
                  </a:cxn>
                  <a:cxn ang="0">
                    <a:pos x="3436" y="3484"/>
                  </a:cxn>
                  <a:cxn ang="0">
                    <a:pos x="3410" y="3499"/>
                  </a:cxn>
                  <a:cxn ang="0">
                    <a:pos x="3379" y="3507"/>
                  </a:cxn>
                  <a:cxn ang="0">
                    <a:pos x="3346" y="3510"/>
                  </a:cxn>
                </a:cxnLst>
                <a:rect l="0" t="0" r="r" b="b"/>
                <a:pathLst>
                  <a:path w="3507" h="3510">
                    <a:moveTo>
                      <a:pt x="159" y="3510"/>
                    </a:moveTo>
                    <a:lnTo>
                      <a:pt x="143" y="3509"/>
                    </a:lnTo>
                    <a:lnTo>
                      <a:pt x="127" y="3507"/>
                    </a:lnTo>
                    <a:lnTo>
                      <a:pt x="111" y="3503"/>
                    </a:lnTo>
                    <a:lnTo>
                      <a:pt x="98" y="3499"/>
                    </a:lnTo>
                    <a:lnTo>
                      <a:pt x="83" y="3492"/>
                    </a:lnTo>
                    <a:lnTo>
                      <a:pt x="70" y="3484"/>
                    </a:lnTo>
                    <a:lnTo>
                      <a:pt x="58" y="3475"/>
                    </a:lnTo>
                    <a:lnTo>
                      <a:pt x="46" y="3464"/>
                    </a:lnTo>
                    <a:lnTo>
                      <a:pt x="36" y="3452"/>
                    </a:lnTo>
                    <a:lnTo>
                      <a:pt x="27" y="3440"/>
                    </a:lnTo>
                    <a:lnTo>
                      <a:pt x="19" y="3427"/>
                    </a:lnTo>
                    <a:lnTo>
                      <a:pt x="12" y="3413"/>
                    </a:lnTo>
                    <a:lnTo>
                      <a:pt x="7" y="3399"/>
                    </a:lnTo>
                    <a:lnTo>
                      <a:pt x="3" y="3383"/>
                    </a:lnTo>
                    <a:lnTo>
                      <a:pt x="1" y="3367"/>
                    </a:lnTo>
                    <a:lnTo>
                      <a:pt x="0" y="3350"/>
                    </a:lnTo>
                    <a:lnTo>
                      <a:pt x="0" y="161"/>
                    </a:lnTo>
                    <a:lnTo>
                      <a:pt x="1" y="145"/>
                    </a:lnTo>
                    <a:lnTo>
                      <a:pt x="3" y="129"/>
                    </a:lnTo>
                    <a:lnTo>
                      <a:pt x="7" y="114"/>
                    </a:lnTo>
                    <a:lnTo>
                      <a:pt x="12" y="98"/>
                    </a:lnTo>
                    <a:lnTo>
                      <a:pt x="19" y="85"/>
                    </a:lnTo>
                    <a:lnTo>
                      <a:pt x="27" y="72"/>
                    </a:lnTo>
                    <a:lnTo>
                      <a:pt x="36" y="59"/>
                    </a:lnTo>
                    <a:lnTo>
                      <a:pt x="46" y="48"/>
                    </a:lnTo>
                    <a:lnTo>
                      <a:pt x="58" y="37"/>
                    </a:lnTo>
                    <a:lnTo>
                      <a:pt x="70" y="28"/>
                    </a:lnTo>
                    <a:lnTo>
                      <a:pt x="83" y="19"/>
                    </a:lnTo>
                    <a:lnTo>
                      <a:pt x="98" y="13"/>
                    </a:lnTo>
                    <a:lnTo>
                      <a:pt x="111" y="8"/>
                    </a:lnTo>
                    <a:lnTo>
                      <a:pt x="127" y="4"/>
                    </a:lnTo>
                    <a:lnTo>
                      <a:pt x="143" y="1"/>
                    </a:lnTo>
                    <a:lnTo>
                      <a:pt x="159" y="0"/>
                    </a:lnTo>
                    <a:lnTo>
                      <a:pt x="3346" y="0"/>
                    </a:lnTo>
                    <a:lnTo>
                      <a:pt x="3363" y="1"/>
                    </a:lnTo>
                    <a:lnTo>
                      <a:pt x="3379" y="4"/>
                    </a:lnTo>
                    <a:lnTo>
                      <a:pt x="3394" y="8"/>
                    </a:lnTo>
                    <a:lnTo>
                      <a:pt x="3410" y="13"/>
                    </a:lnTo>
                    <a:lnTo>
                      <a:pt x="3422" y="19"/>
                    </a:lnTo>
                    <a:lnTo>
                      <a:pt x="3436" y="28"/>
                    </a:lnTo>
                    <a:lnTo>
                      <a:pt x="3448" y="37"/>
                    </a:lnTo>
                    <a:lnTo>
                      <a:pt x="3459" y="48"/>
                    </a:lnTo>
                    <a:lnTo>
                      <a:pt x="3470" y="59"/>
                    </a:lnTo>
                    <a:lnTo>
                      <a:pt x="3479" y="72"/>
                    </a:lnTo>
                    <a:lnTo>
                      <a:pt x="3488" y="85"/>
                    </a:lnTo>
                    <a:lnTo>
                      <a:pt x="3494" y="98"/>
                    </a:lnTo>
                    <a:lnTo>
                      <a:pt x="3499" y="114"/>
                    </a:lnTo>
                    <a:lnTo>
                      <a:pt x="3503" y="129"/>
                    </a:lnTo>
                    <a:lnTo>
                      <a:pt x="3506" y="145"/>
                    </a:lnTo>
                    <a:lnTo>
                      <a:pt x="3507" y="161"/>
                    </a:lnTo>
                    <a:lnTo>
                      <a:pt x="3507" y="3350"/>
                    </a:lnTo>
                    <a:lnTo>
                      <a:pt x="3506" y="3367"/>
                    </a:lnTo>
                    <a:lnTo>
                      <a:pt x="3503" y="3383"/>
                    </a:lnTo>
                    <a:lnTo>
                      <a:pt x="3499" y="3399"/>
                    </a:lnTo>
                    <a:lnTo>
                      <a:pt x="3494" y="3413"/>
                    </a:lnTo>
                    <a:lnTo>
                      <a:pt x="3488" y="3427"/>
                    </a:lnTo>
                    <a:lnTo>
                      <a:pt x="3479" y="3440"/>
                    </a:lnTo>
                    <a:lnTo>
                      <a:pt x="3470" y="3452"/>
                    </a:lnTo>
                    <a:lnTo>
                      <a:pt x="3459" y="3464"/>
                    </a:lnTo>
                    <a:lnTo>
                      <a:pt x="3448" y="3475"/>
                    </a:lnTo>
                    <a:lnTo>
                      <a:pt x="3436" y="3484"/>
                    </a:lnTo>
                    <a:lnTo>
                      <a:pt x="3422" y="3492"/>
                    </a:lnTo>
                    <a:lnTo>
                      <a:pt x="3410" y="3499"/>
                    </a:lnTo>
                    <a:lnTo>
                      <a:pt x="3394" y="3503"/>
                    </a:lnTo>
                    <a:lnTo>
                      <a:pt x="3379" y="3507"/>
                    </a:lnTo>
                    <a:lnTo>
                      <a:pt x="3363" y="3509"/>
                    </a:lnTo>
                    <a:lnTo>
                      <a:pt x="3346" y="3510"/>
                    </a:lnTo>
                    <a:lnTo>
                      <a:pt x="159" y="3510"/>
                    </a:lnTo>
                    <a:close/>
                  </a:path>
                </a:pathLst>
              </a:custGeom>
              <a:noFill/>
              <a:ln w="106363">
                <a:solidFill>
                  <a:srgbClr val="CC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845" y="2467"/>
                <a:ext cx="106" cy="384"/>
              </a:xfrm>
              <a:custGeom>
                <a:avLst/>
                <a:gdLst/>
                <a:ahLst/>
                <a:cxnLst>
                  <a:cxn ang="0">
                    <a:pos x="1" y="1258"/>
                  </a:cxn>
                  <a:cxn ang="0">
                    <a:pos x="72" y="1235"/>
                  </a:cxn>
                  <a:cxn ang="0">
                    <a:pos x="82" y="1235"/>
                  </a:cxn>
                  <a:cxn ang="0">
                    <a:pos x="299" y="1277"/>
                  </a:cxn>
                  <a:cxn ang="0">
                    <a:pos x="299" y="0"/>
                  </a:cxn>
                  <a:cxn ang="0">
                    <a:pos x="0" y="0"/>
                  </a:cxn>
                  <a:cxn ang="0">
                    <a:pos x="1" y="1258"/>
                  </a:cxn>
                </a:cxnLst>
                <a:rect l="0" t="0" r="r" b="b"/>
                <a:pathLst>
                  <a:path w="299" h="1277">
                    <a:moveTo>
                      <a:pt x="1" y="1258"/>
                    </a:moveTo>
                    <a:lnTo>
                      <a:pt x="72" y="1235"/>
                    </a:lnTo>
                    <a:lnTo>
                      <a:pt x="82" y="1235"/>
                    </a:lnTo>
                    <a:lnTo>
                      <a:pt x="299" y="1277"/>
                    </a:lnTo>
                    <a:lnTo>
                      <a:pt x="299" y="0"/>
                    </a:lnTo>
                    <a:lnTo>
                      <a:pt x="0" y="0"/>
                    </a:lnTo>
                    <a:lnTo>
                      <a:pt x="1" y="12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881" y="2062"/>
                <a:ext cx="401" cy="160"/>
              </a:xfrm>
              <a:custGeom>
                <a:avLst/>
                <a:gdLst/>
                <a:ahLst/>
                <a:cxnLst>
                  <a:cxn ang="0">
                    <a:pos x="0" y="531"/>
                  </a:cxn>
                  <a:cxn ang="0">
                    <a:pos x="0" y="347"/>
                  </a:cxn>
                  <a:cxn ang="0">
                    <a:pos x="811" y="0"/>
                  </a:cxn>
                  <a:cxn ang="0">
                    <a:pos x="811" y="0"/>
                  </a:cxn>
                  <a:cxn ang="0">
                    <a:pos x="1134" y="194"/>
                  </a:cxn>
                  <a:cxn ang="0">
                    <a:pos x="1134" y="275"/>
                  </a:cxn>
                  <a:cxn ang="0">
                    <a:pos x="0" y="531"/>
                  </a:cxn>
                </a:cxnLst>
                <a:rect l="0" t="0" r="r" b="b"/>
                <a:pathLst>
                  <a:path w="1134" h="531">
                    <a:moveTo>
                      <a:pt x="0" y="531"/>
                    </a:moveTo>
                    <a:lnTo>
                      <a:pt x="0" y="347"/>
                    </a:lnTo>
                    <a:lnTo>
                      <a:pt x="811" y="0"/>
                    </a:lnTo>
                    <a:lnTo>
                      <a:pt x="811" y="0"/>
                    </a:lnTo>
                    <a:lnTo>
                      <a:pt x="1134" y="194"/>
                    </a:lnTo>
                    <a:lnTo>
                      <a:pt x="1134" y="275"/>
                    </a:lnTo>
                    <a:lnTo>
                      <a:pt x="0" y="53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167" y="2062"/>
                <a:ext cx="1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4"/>
                  </a:cxn>
                  <a:cxn ang="0">
                    <a:pos x="2" y="195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95">
                    <a:moveTo>
                      <a:pt x="0" y="0"/>
                    </a:moveTo>
                    <a:lnTo>
                      <a:pt x="0" y="194"/>
                    </a:lnTo>
                    <a:lnTo>
                      <a:pt x="2" y="19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2556" y="2105"/>
                <a:ext cx="814" cy="669"/>
              </a:xfrm>
              <a:custGeom>
                <a:avLst/>
                <a:gdLst/>
                <a:ahLst/>
                <a:cxnLst>
                  <a:cxn ang="0">
                    <a:pos x="1840" y="0"/>
                  </a:cxn>
                  <a:cxn ang="0">
                    <a:pos x="0" y="732"/>
                  </a:cxn>
                  <a:cxn ang="0">
                    <a:pos x="0" y="2219"/>
                  </a:cxn>
                  <a:cxn ang="0">
                    <a:pos x="872" y="2219"/>
                  </a:cxn>
                  <a:cxn ang="0">
                    <a:pos x="872" y="1258"/>
                  </a:cxn>
                  <a:cxn ang="0">
                    <a:pos x="2298" y="958"/>
                  </a:cxn>
                  <a:cxn ang="0">
                    <a:pos x="2298" y="255"/>
                  </a:cxn>
                  <a:cxn ang="0">
                    <a:pos x="1840" y="0"/>
                  </a:cxn>
                </a:cxnLst>
                <a:rect l="0" t="0" r="r" b="b"/>
                <a:pathLst>
                  <a:path w="2298" h="2219">
                    <a:moveTo>
                      <a:pt x="1840" y="0"/>
                    </a:moveTo>
                    <a:lnTo>
                      <a:pt x="0" y="732"/>
                    </a:lnTo>
                    <a:lnTo>
                      <a:pt x="0" y="2219"/>
                    </a:lnTo>
                    <a:lnTo>
                      <a:pt x="872" y="2219"/>
                    </a:lnTo>
                    <a:lnTo>
                      <a:pt x="872" y="1258"/>
                    </a:lnTo>
                    <a:lnTo>
                      <a:pt x="2298" y="958"/>
                    </a:lnTo>
                    <a:lnTo>
                      <a:pt x="2298" y="255"/>
                    </a:lnTo>
                    <a:lnTo>
                      <a:pt x="1840" y="0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69" name="Line 68"/>
              <p:cNvSpPr>
                <a:spLocks noChangeShapeType="1"/>
              </p:cNvSpPr>
              <p:nvPr/>
            </p:nvSpPr>
            <p:spPr bwMode="auto">
              <a:xfrm flipV="1">
                <a:off x="3208" y="2105"/>
                <a:ext cx="1" cy="3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2577" y="2146"/>
                <a:ext cx="617" cy="216"/>
              </a:xfrm>
              <a:custGeom>
                <a:avLst/>
                <a:gdLst/>
                <a:ahLst/>
                <a:cxnLst>
                  <a:cxn ang="0">
                    <a:pos x="0" y="663"/>
                  </a:cxn>
                  <a:cxn ang="0">
                    <a:pos x="1743" y="0"/>
                  </a:cxn>
                  <a:cxn ang="0">
                    <a:pos x="1743" y="100"/>
                  </a:cxn>
                  <a:cxn ang="0">
                    <a:pos x="0" y="718"/>
                  </a:cxn>
                  <a:cxn ang="0">
                    <a:pos x="0" y="663"/>
                  </a:cxn>
                </a:cxnLst>
                <a:rect l="0" t="0" r="r" b="b"/>
                <a:pathLst>
                  <a:path w="1743" h="718">
                    <a:moveTo>
                      <a:pt x="0" y="663"/>
                    </a:moveTo>
                    <a:lnTo>
                      <a:pt x="1743" y="0"/>
                    </a:lnTo>
                    <a:lnTo>
                      <a:pt x="1743" y="100"/>
                    </a:lnTo>
                    <a:lnTo>
                      <a:pt x="0" y="718"/>
                    </a:lnTo>
                    <a:lnTo>
                      <a:pt x="0" y="6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2577" y="2202"/>
                <a:ext cx="617" cy="197"/>
              </a:xfrm>
              <a:custGeom>
                <a:avLst/>
                <a:gdLst/>
                <a:ahLst/>
                <a:cxnLst>
                  <a:cxn ang="0">
                    <a:pos x="0" y="601"/>
                  </a:cxn>
                  <a:cxn ang="0">
                    <a:pos x="1743" y="0"/>
                  </a:cxn>
                  <a:cxn ang="0">
                    <a:pos x="1743" y="88"/>
                  </a:cxn>
                  <a:cxn ang="0">
                    <a:pos x="0" y="656"/>
                  </a:cxn>
                  <a:cxn ang="0">
                    <a:pos x="0" y="601"/>
                  </a:cxn>
                </a:cxnLst>
                <a:rect l="0" t="0" r="r" b="b"/>
                <a:pathLst>
                  <a:path w="1743" h="656">
                    <a:moveTo>
                      <a:pt x="0" y="601"/>
                    </a:moveTo>
                    <a:lnTo>
                      <a:pt x="1743" y="0"/>
                    </a:lnTo>
                    <a:lnTo>
                      <a:pt x="1743" y="88"/>
                    </a:lnTo>
                    <a:lnTo>
                      <a:pt x="0" y="656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577" y="2259"/>
                <a:ext cx="617" cy="179"/>
              </a:xfrm>
              <a:custGeom>
                <a:avLst/>
                <a:gdLst/>
                <a:ahLst/>
                <a:cxnLst>
                  <a:cxn ang="0">
                    <a:pos x="0" y="538"/>
                  </a:cxn>
                  <a:cxn ang="0">
                    <a:pos x="1743" y="0"/>
                  </a:cxn>
                  <a:cxn ang="0">
                    <a:pos x="1743" y="80"/>
                  </a:cxn>
                  <a:cxn ang="0">
                    <a:pos x="0" y="596"/>
                  </a:cxn>
                  <a:cxn ang="0">
                    <a:pos x="0" y="538"/>
                  </a:cxn>
                </a:cxnLst>
                <a:rect l="0" t="0" r="r" b="b"/>
                <a:pathLst>
                  <a:path w="1743" h="596">
                    <a:moveTo>
                      <a:pt x="0" y="538"/>
                    </a:moveTo>
                    <a:lnTo>
                      <a:pt x="1743" y="0"/>
                    </a:lnTo>
                    <a:lnTo>
                      <a:pt x="1743" y="80"/>
                    </a:lnTo>
                    <a:lnTo>
                      <a:pt x="0" y="596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577" y="2311"/>
                <a:ext cx="617" cy="169"/>
              </a:xfrm>
              <a:custGeom>
                <a:avLst/>
                <a:gdLst/>
                <a:ahLst/>
                <a:cxnLst>
                  <a:cxn ang="0">
                    <a:pos x="0" y="496"/>
                  </a:cxn>
                  <a:cxn ang="0">
                    <a:pos x="1744" y="0"/>
                  </a:cxn>
                  <a:cxn ang="0">
                    <a:pos x="1744" y="91"/>
                  </a:cxn>
                  <a:cxn ang="0">
                    <a:pos x="0" y="560"/>
                  </a:cxn>
                  <a:cxn ang="0">
                    <a:pos x="0" y="496"/>
                  </a:cxn>
                </a:cxnLst>
                <a:rect l="0" t="0" r="r" b="b"/>
                <a:pathLst>
                  <a:path w="1744" h="560">
                    <a:moveTo>
                      <a:pt x="0" y="496"/>
                    </a:moveTo>
                    <a:lnTo>
                      <a:pt x="1744" y="0"/>
                    </a:lnTo>
                    <a:lnTo>
                      <a:pt x="1744" y="91"/>
                    </a:lnTo>
                    <a:lnTo>
                      <a:pt x="0" y="560"/>
                    </a:lnTo>
                    <a:lnTo>
                      <a:pt x="0" y="4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577" y="2366"/>
                <a:ext cx="617" cy="153"/>
              </a:xfrm>
              <a:custGeom>
                <a:avLst/>
                <a:gdLst/>
                <a:ahLst/>
                <a:cxnLst>
                  <a:cxn ang="0">
                    <a:pos x="0" y="445"/>
                  </a:cxn>
                  <a:cxn ang="0">
                    <a:pos x="1744" y="0"/>
                  </a:cxn>
                  <a:cxn ang="0">
                    <a:pos x="1744" y="93"/>
                  </a:cxn>
                  <a:cxn ang="0">
                    <a:pos x="0" y="507"/>
                  </a:cxn>
                  <a:cxn ang="0">
                    <a:pos x="0" y="445"/>
                  </a:cxn>
                </a:cxnLst>
                <a:rect l="0" t="0" r="r" b="b"/>
                <a:pathLst>
                  <a:path w="1744" h="507">
                    <a:moveTo>
                      <a:pt x="0" y="445"/>
                    </a:moveTo>
                    <a:lnTo>
                      <a:pt x="1744" y="0"/>
                    </a:lnTo>
                    <a:lnTo>
                      <a:pt x="1744" y="93"/>
                    </a:lnTo>
                    <a:lnTo>
                      <a:pt x="0" y="507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577" y="2486"/>
                <a:ext cx="287" cy="73"/>
              </a:xfrm>
              <a:custGeom>
                <a:avLst/>
                <a:gdLst/>
                <a:ahLst/>
                <a:cxnLst>
                  <a:cxn ang="0">
                    <a:pos x="811" y="0"/>
                  </a:cxn>
                  <a:cxn ang="0">
                    <a:pos x="0" y="178"/>
                  </a:cxn>
                  <a:cxn ang="0">
                    <a:pos x="0" y="242"/>
                  </a:cxn>
                  <a:cxn ang="0">
                    <a:pos x="808" y="82"/>
                  </a:cxn>
                  <a:cxn ang="0">
                    <a:pos x="811" y="0"/>
                  </a:cxn>
                </a:cxnLst>
                <a:rect l="0" t="0" r="r" b="b"/>
                <a:pathLst>
                  <a:path w="811" h="242">
                    <a:moveTo>
                      <a:pt x="811" y="0"/>
                    </a:moveTo>
                    <a:lnTo>
                      <a:pt x="0" y="178"/>
                    </a:lnTo>
                    <a:lnTo>
                      <a:pt x="0" y="242"/>
                    </a:lnTo>
                    <a:lnTo>
                      <a:pt x="808" y="82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577" y="2541"/>
                <a:ext cx="249" cy="58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695" y="0"/>
                  </a:cxn>
                  <a:cxn ang="0">
                    <a:pos x="705" y="71"/>
                  </a:cxn>
                  <a:cxn ang="0">
                    <a:pos x="0" y="192"/>
                  </a:cxn>
                  <a:cxn ang="0">
                    <a:pos x="0" y="130"/>
                  </a:cxn>
                </a:cxnLst>
                <a:rect l="0" t="0" r="r" b="b"/>
                <a:pathLst>
                  <a:path w="705" h="192">
                    <a:moveTo>
                      <a:pt x="0" y="130"/>
                    </a:moveTo>
                    <a:lnTo>
                      <a:pt x="695" y="0"/>
                    </a:lnTo>
                    <a:lnTo>
                      <a:pt x="705" y="71"/>
                    </a:lnTo>
                    <a:lnTo>
                      <a:pt x="0" y="19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2577" y="2587"/>
                <a:ext cx="246" cy="5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96" y="0"/>
                  </a:cxn>
                  <a:cxn ang="0">
                    <a:pos x="695" y="74"/>
                  </a:cxn>
                  <a:cxn ang="0">
                    <a:pos x="0" y="174"/>
                  </a:cxn>
                  <a:cxn ang="0">
                    <a:pos x="0" y="111"/>
                  </a:cxn>
                </a:cxnLst>
                <a:rect l="0" t="0" r="r" b="b"/>
                <a:pathLst>
                  <a:path w="696" h="174">
                    <a:moveTo>
                      <a:pt x="0" y="111"/>
                    </a:moveTo>
                    <a:lnTo>
                      <a:pt x="696" y="0"/>
                    </a:lnTo>
                    <a:lnTo>
                      <a:pt x="695" y="74"/>
                    </a:lnTo>
                    <a:lnTo>
                      <a:pt x="0" y="1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2614" y="2636"/>
                <a:ext cx="206" cy="38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582" y="0"/>
                  </a:cxn>
                  <a:cxn ang="0">
                    <a:pos x="583" y="72"/>
                  </a:cxn>
                  <a:cxn ang="0">
                    <a:pos x="86" y="125"/>
                  </a:cxn>
                  <a:cxn ang="0">
                    <a:pos x="0" y="70"/>
                  </a:cxn>
                </a:cxnLst>
                <a:rect l="0" t="0" r="r" b="b"/>
                <a:pathLst>
                  <a:path w="583" h="125">
                    <a:moveTo>
                      <a:pt x="0" y="70"/>
                    </a:moveTo>
                    <a:lnTo>
                      <a:pt x="582" y="0"/>
                    </a:lnTo>
                    <a:lnTo>
                      <a:pt x="583" y="72"/>
                    </a:lnTo>
                    <a:lnTo>
                      <a:pt x="86" y="12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2816" y="2493"/>
                <a:ext cx="49" cy="349"/>
              </a:xfrm>
              <a:custGeom>
                <a:avLst/>
                <a:gdLst/>
                <a:ahLst/>
                <a:cxnLst>
                  <a:cxn ang="0">
                    <a:pos x="0" y="1159"/>
                  </a:cxn>
                  <a:cxn ang="0">
                    <a:pos x="0" y="29"/>
                  </a:cxn>
                  <a:cxn ang="0">
                    <a:pos x="134" y="0"/>
                  </a:cxn>
                  <a:cxn ang="0">
                    <a:pos x="138" y="1143"/>
                  </a:cxn>
                  <a:cxn ang="0">
                    <a:pos x="0" y="1159"/>
                  </a:cxn>
                </a:cxnLst>
                <a:rect l="0" t="0" r="r" b="b"/>
                <a:pathLst>
                  <a:path w="138" h="1159">
                    <a:moveTo>
                      <a:pt x="0" y="1159"/>
                    </a:moveTo>
                    <a:lnTo>
                      <a:pt x="0" y="29"/>
                    </a:lnTo>
                    <a:lnTo>
                      <a:pt x="134" y="0"/>
                    </a:lnTo>
                    <a:lnTo>
                      <a:pt x="138" y="1143"/>
                    </a:lnTo>
                    <a:lnTo>
                      <a:pt x="0" y="1159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60" y="2464"/>
                <a:ext cx="84" cy="381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52"/>
                  </a:cxn>
                  <a:cxn ang="0">
                    <a:pos x="0" y="1265"/>
                  </a:cxn>
                  <a:cxn ang="0">
                    <a:pos x="28" y="1245"/>
                  </a:cxn>
                  <a:cxn ang="0">
                    <a:pos x="28" y="73"/>
                  </a:cxn>
                  <a:cxn ang="0">
                    <a:pos x="236" y="29"/>
                  </a:cxn>
                  <a:cxn ang="0">
                    <a:pos x="232" y="0"/>
                  </a:cxn>
                </a:cxnLst>
                <a:rect l="0" t="0" r="r" b="b"/>
                <a:pathLst>
                  <a:path w="236" h="1265">
                    <a:moveTo>
                      <a:pt x="232" y="0"/>
                    </a:moveTo>
                    <a:lnTo>
                      <a:pt x="0" y="52"/>
                    </a:lnTo>
                    <a:lnTo>
                      <a:pt x="0" y="1265"/>
                    </a:lnTo>
                    <a:lnTo>
                      <a:pt x="28" y="1245"/>
                    </a:lnTo>
                    <a:lnTo>
                      <a:pt x="28" y="73"/>
                    </a:lnTo>
                    <a:lnTo>
                      <a:pt x="236" y="29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457" y="2636"/>
                <a:ext cx="390" cy="225"/>
              </a:xfrm>
              <a:custGeom>
                <a:avLst/>
                <a:gdLst/>
                <a:ahLst/>
                <a:cxnLst>
                  <a:cxn ang="0">
                    <a:pos x="139" y="662"/>
                  </a:cxn>
                  <a:cxn ang="0">
                    <a:pos x="91" y="642"/>
                  </a:cxn>
                  <a:cxn ang="0">
                    <a:pos x="105" y="580"/>
                  </a:cxn>
                  <a:cxn ang="0">
                    <a:pos x="63" y="550"/>
                  </a:cxn>
                  <a:cxn ang="0">
                    <a:pos x="82" y="498"/>
                  </a:cxn>
                  <a:cxn ang="0">
                    <a:pos x="34" y="469"/>
                  </a:cxn>
                  <a:cxn ang="0">
                    <a:pos x="34" y="407"/>
                  </a:cxn>
                  <a:cxn ang="0">
                    <a:pos x="0" y="382"/>
                  </a:cxn>
                  <a:cxn ang="0">
                    <a:pos x="39" y="343"/>
                  </a:cxn>
                  <a:cxn ang="0">
                    <a:pos x="17" y="301"/>
                  </a:cxn>
                  <a:cxn ang="0">
                    <a:pos x="79" y="272"/>
                  </a:cxn>
                  <a:cxn ang="0">
                    <a:pos x="128" y="249"/>
                  </a:cxn>
                  <a:cxn ang="0">
                    <a:pos x="129" y="214"/>
                  </a:cxn>
                  <a:cxn ang="0">
                    <a:pos x="109" y="178"/>
                  </a:cxn>
                  <a:cxn ang="0">
                    <a:pos x="130" y="121"/>
                  </a:cxn>
                  <a:cxn ang="0">
                    <a:pos x="159" y="81"/>
                  </a:cxn>
                  <a:cxn ang="0">
                    <a:pos x="213" y="61"/>
                  </a:cxn>
                  <a:cxn ang="0">
                    <a:pos x="272" y="41"/>
                  </a:cxn>
                  <a:cxn ang="0">
                    <a:pos x="329" y="24"/>
                  </a:cxn>
                  <a:cxn ang="0">
                    <a:pos x="346" y="73"/>
                  </a:cxn>
                  <a:cxn ang="0">
                    <a:pos x="396" y="50"/>
                  </a:cxn>
                  <a:cxn ang="0">
                    <a:pos x="444" y="81"/>
                  </a:cxn>
                  <a:cxn ang="0">
                    <a:pos x="494" y="50"/>
                  </a:cxn>
                  <a:cxn ang="0">
                    <a:pos x="537" y="91"/>
                  </a:cxn>
                  <a:cxn ang="0">
                    <a:pos x="560" y="148"/>
                  </a:cxn>
                  <a:cxn ang="0">
                    <a:pos x="548" y="197"/>
                  </a:cxn>
                  <a:cxn ang="0">
                    <a:pos x="615" y="214"/>
                  </a:cxn>
                  <a:cxn ang="0">
                    <a:pos x="638" y="142"/>
                  </a:cxn>
                  <a:cxn ang="0">
                    <a:pos x="664" y="111"/>
                  </a:cxn>
                  <a:cxn ang="0">
                    <a:pos x="688" y="66"/>
                  </a:cxn>
                  <a:cxn ang="0">
                    <a:pos x="692" y="9"/>
                  </a:cxn>
                  <a:cxn ang="0">
                    <a:pos x="730" y="20"/>
                  </a:cxn>
                  <a:cxn ang="0">
                    <a:pos x="730" y="61"/>
                  </a:cxn>
                  <a:cxn ang="0">
                    <a:pos x="743" y="98"/>
                  </a:cxn>
                  <a:cxn ang="0">
                    <a:pos x="750" y="137"/>
                  </a:cxn>
                  <a:cxn ang="0">
                    <a:pos x="768" y="173"/>
                  </a:cxn>
                  <a:cxn ang="0">
                    <a:pos x="830" y="176"/>
                  </a:cxn>
                  <a:cxn ang="0">
                    <a:pos x="873" y="135"/>
                  </a:cxn>
                  <a:cxn ang="0">
                    <a:pos x="902" y="153"/>
                  </a:cxn>
                  <a:cxn ang="0">
                    <a:pos x="959" y="163"/>
                  </a:cxn>
                  <a:cxn ang="0">
                    <a:pos x="965" y="219"/>
                  </a:cxn>
                  <a:cxn ang="0">
                    <a:pos x="969" y="265"/>
                  </a:cxn>
                  <a:cxn ang="0">
                    <a:pos x="1016" y="285"/>
                  </a:cxn>
                  <a:cxn ang="0">
                    <a:pos x="1065" y="315"/>
                  </a:cxn>
                  <a:cxn ang="0">
                    <a:pos x="1073" y="347"/>
                  </a:cxn>
                  <a:cxn ang="0">
                    <a:pos x="1098" y="386"/>
                  </a:cxn>
                  <a:cxn ang="0">
                    <a:pos x="1103" y="448"/>
                  </a:cxn>
                  <a:cxn ang="0">
                    <a:pos x="1080" y="496"/>
                  </a:cxn>
                  <a:cxn ang="0">
                    <a:pos x="1083" y="540"/>
                  </a:cxn>
                  <a:cxn ang="0">
                    <a:pos x="1073" y="581"/>
                  </a:cxn>
                  <a:cxn ang="0">
                    <a:pos x="1073" y="621"/>
                  </a:cxn>
                  <a:cxn ang="0">
                    <a:pos x="1055" y="637"/>
                  </a:cxn>
                  <a:cxn ang="0">
                    <a:pos x="295" y="746"/>
                  </a:cxn>
                </a:cxnLst>
                <a:rect l="0" t="0" r="r" b="b"/>
                <a:pathLst>
                  <a:path w="1103" h="746">
                    <a:moveTo>
                      <a:pt x="295" y="746"/>
                    </a:moveTo>
                    <a:lnTo>
                      <a:pt x="139" y="672"/>
                    </a:lnTo>
                    <a:lnTo>
                      <a:pt x="139" y="662"/>
                    </a:lnTo>
                    <a:lnTo>
                      <a:pt x="120" y="652"/>
                    </a:lnTo>
                    <a:lnTo>
                      <a:pt x="101" y="654"/>
                    </a:lnTo>
                    <a:lnTo>
                      <a:pt x="91" y="642"/>
                    </a:lnTo>
                    <a:lnTo>
                      <a:pt x="101" y="622"/>
                    </a:lnTo>
                    <a:lnTo>
                      <a:pt x="98" y="601"/>
                    </a:lnTo>
                    <a:lnTo>
                      <a:pt x="105" y="580"/>
                    </a:lnTo>
                    <a:lnTo>
                      <a:pt x="113" y="559"/>
                    </a:lnTo>
                    <a:lnTo>
                      <a:pt x="82" y="561"/>
                    </a:lnTo>
                    <a:lnTo>
                      <a:pt x="63" y="550"/>
                    </a:lnTo>
                    <a:lnTo>
                      <a:pt x="53" y="530"/>
                    </a:lnTo>
                    <a:lnTo>
                      <a:pt x="63" y="509"/>
                    </a:lnTo>
                    <a:lnTo>
                      <a:pt x="82" y="498"/>
                    </a:lnTo>
                    <a:lnTo>
                      <a:pt x="72" y="478"/>
                    </a:lnTo>
                    <a:lnTo>
                      <a:pt x="53" y="478"/>
                    </a:lnTo>
                    <a:lnTo>
                      <a:pt x="34" y="469"/>
                    </a:lnTo>
                    <a:lnTo>
                      <a:pt x="25" y="448"/>
                    </a:lnTo>
                    <a:lnTo>
                      <a:pt x="25" y="428"/>
                    </a:lnTo>
                    <a:lnTo>
                      <a:pt x="34" y="407"/>
                    </a:lnTo>
                    <a:lnTo>
                      <a:pt x="15" y="397"/>
                    </a:lnTo>
                    <a:lnTo>
                      <a:pt x="1" y="396"/>
                    </a:lnTo>
                    <a:lnTo>
                      <a:pt x="0" y="382"/>
                    </a:lnTo>
                    <a:lnTo>
                      <a:pt x="15" y="377"/>
                    </a:lnTo>
                    <a:lnTo>
                      <a:pt x="25" y="356"/>
                    </a:lnTo>
                    <a:lnTo>
                      <a:pt x="39" y="343"/>
                    </a:lnTo>
                    <a:lnTo>
                      <a:pt x="32" y="327"/>
                    </a:lnTo>
                    <a:lnTo>
                      <a:pt x="29" y="309"/>
                    </a:lnTo>
                    <a:lnTo>
                      <a:pt x="17" y="301"/>
                    </a:lnTo>
                    <a:lnTo>
                      <a:pt x="26" y="284"/>
                    </a:lnTo>
                    <a:lnTo>
                      <a:pt x="44" y="274"/>
                    </a:lnTo>
                    <a:lnTo>
                      <a:pt x="79" y="272"/>
                    </a:lnTo>
                    <a:lnTo>
                      <a:pt x="101" y="264"/>
                    </a:lnTo>
                    <a:lnTo>
                      <a:pt x="110" y="246"/>
                    </a:lnTo>
                    <a:lnTo>
                      <a:pt x="128" y="249"/>
                    </a:lnTo>
                    <a:lnTo>
                      <a:pt x="129" y="234"/>
                    </a:lnTo>
                    <a:lnTo>
                      <a:pt x="115" y="222"/>
                    </a:lnTo>
                    <a:lnTo>
                      <a:pt x="129" y="214"/>
                    </a:lnTo>
                    <a:lnTo>
                      <a:pt x="136" y="191"/>
                    </a:lnTo>
                    <a:lnTo>
                      <a:pt x="120" y="183"/>
                    </a:lnTo>
                    <a:lnTo>
                      <a:pt x="109" y="178"/>
                    </a:lnTo>
                    <a:lnTo>
                      <a:pt x="110" y="162"/>
                    </a:lnTo>
                    <a:lnTo>
                      <a:pt x="124" y="143"/>
                    </a:lnTo>
                    <a:lnTo>
                      <a:pt x="130" y="121"/>
                    </a:lnTo>
                    <a:lnTo>
                      <a:pt x="129" y="102"/>
                    </a:lnTo>
                    <a:lnTo>
                      <a:pt x="139" y="81"/>
                    </a:lnTo>
                    <a:lnTo>
                      <a:pt x="159" y="81"/>
                    </a:lnTo>
                    <a:lnTo>
                      <a:pt x="179" y="85"/>
                    </a:lnTo>
                    <a:lnTo>
                      <a:pt x="197" y="81"/>
                    </a:lnTo>
                    <a:lnTo>
                      <a:pt x="213" y="61"/>
                    </a:lnTo>
                    <a:lnTo>
                      <a:pt x="233" y="61"/>
                    </a:lnTo>
                    <a:lnTo>
                      <a:pt x="253" y="41"/>
                    </a:lnTo>
                    <a:lnTo>
                      <a:pt x="272" y="41"/>
                    </a:lnTo>
                    <a:lnTo>
                      <a:pt x="291" y="30"/>
                    </a:lnTo>
                    <a:lnTo>
                      <a:pt x="310" y="30"/>
                    </a:lnTo>
                    <a:lnTo>
                      <a:pt x="329" y="24"/>
                    </a:lnTo>
                    <a:lnTo>
                      <a:pt x="341" y="34"/>
                    </a:lnTo>
                    <a:lnTo>
                      <a:pt x="348" y="56"/>
                    </a:lnTo>
                    <a:lnTo>
                      <a:pt x="346" y="73"/>
                    </a:lnTo>
                    <a:lnTo>
                      <a:pt x="359" y="81"/>
                    </a:lnTo>
                    <a:lnTo>
                      <a:pt x="367" y="61"/>
                    </a:lnTo>
                    <a:lnTo>
                      <a:pt x="396" y="50"/>
                    </a:lnTo>
                    <a:lnTo>
                      <a:pt x="415" y="41"/>
                    </a:lnTo>
                    <a:lnTo>
                      <a:pt x="434" y="61"/>
                    </a:lnTo>
                    <a:lnTo>
                      <a:pt x="444" y="81"/>
                    </a:lnTo>
                    <a:lnTo>
                      <a:pt x="454" y="61"/>
                    </a:lnTo>
                    <a:lnTo>
                      <a:pt x="473" y="50"/>
                    </a:lnTo>
                    <a:lnTo>
                      <a:pt x="494" y="50"/>
                    </a:lnTo>
                    <a:lnTo>
                      <a:pt x="503" y="67"/>
                    </a:lnTo>
                    <a:lnTo>
                      <a:pt x="520" y="76"/>
                    </a:lnTo>
                    <a:lnTo>
                      <a:pt x="537" y="91"/>
                    </a:lnTo>
                    <a:lnTo>
                      <a:pt x="540" y="115"/>
                    </a:lnTo>
                    <a:lnTo>
                      <a:pt x="553" y="130"/>
                    </a:lnTo>
                    <a:lnTo>
                      <a:pt x="560" y="148"/>
                    </a:lnTo>
                    <a:lnTo>
                      <a:pt x="557" y="163"/>
                    </a:lnTo>
                    <a:lnTo>
                      <a:pt x="545" y="183"/>
                    </a:lnTo>
                    <a:lnTo>
                      <a:pt x="548" y="197"/>
                    </a:lnTo>
                    <a:lnTo>
                      <a:pt x="567" y="202"/>
                    </a:lnTo>
                    <a:lnTo>
                      <a:pt x="592" y="202"/>
                    </a:lnTo>
                    <a:lnTo>
                      <a:pt x="615" y="214"/>
                    </a:lnTo>
                    <a:lnTo>
                      <a:pt x="615" y="177"/>
                    </a:lnTo>
                    <a:lnTo>
                      <a:pt x="632" y="161"/>
                    </a:lnTo>
                    <a:lnTo>
                      <a:pt x="638" y="142"/>
                    </a:lnTo>
                    <a:lnTo>
                      <a:pt x="654" y="142"/>
                    </a:lnTo>
                    <a:lnTo>
                      <a:pt x="668" y="130"/>
                    </a:lnTo>
                    <a:lnTo>
                      <a:pt x="664" y="111"/>
                    </a:lnTo>
                    <a:lnTo>
                      <a:pt x="680" y="91"/>
                    </a:lnTo>
                    <a:lnTo>
                      <a:pt x="675" y="81"/>
                    </a:lnTo>
                    <a:lnTo>
                      <a:pt x="688" y="66"/>
                    </a:lnTo>
                    <a:lnTo>
                      <a:pt x="682" y="50"/>
                    </a:lnTo>
                    <a:lnTo>
                      <a:pt x="683" y="28"/>
                    </a:lnTo>
                    <a:lnTo>
                      <a:pt x="692" y="9"/>
                    </a:lnTo>
                    <a:lnTo>
                      <a:pt x="711" y="13"/>
                    </a:lnTo>
                    <a:lnTo>
                      <a:pt x="730" y="0"/>
                    </a:lnTo>
                    <a:lnTo>
                      <a:pt x="730" y="20"/>
                    </a:lnTo>
                    <a:lnTo>
                      <a:pt x="727" y="37"/>
                    </a:lnTo>
                    <a:lnTo>
                      <a:pt x="722" y="53"/>
                    </a:lnTo>
                    <a:lnTo>
                      <a:pt x="730" y="61"/>
                    </a:lnTo>
                    <a:lnTo>
                      <a:pt x="733" y="78"/>
                    </a:lnTo>
                    <a:lnTo>
                      <a:pt x="749" y="81"/>
                    </a:lnTo>
                    <a:lnTo>
                      <a:pt x="743" y="98"/>
                    </a:lnTo>
                    <a:lnTo>
                      <a:pt x="759" y="102"/>
                    </a:lnTo>
                    <a:lnTo>
                      <a:pt x="759" y="122"/>
                    </a:lnTo>
                    <a:lnTo>
                      <a:pt x="750" y="137"/>
                    </a:lnTo>
                    <a:lnTo>
                      <a:pt x="748" y="161"/>
                    </a:lnTo>
                    <a:lnTo>
                      <a:pt x="754" y="183"/>
                    </a:lnTo>
                    <a:lnTo>
                      <a:pt x="768" y="173"/>
                    </a:lnTo>
                    <a:lnTo>
                      <a:pt x="791" y="177"/>
                    </a:lnTo>
                    <a:lnTo>
                      <a:pt x="814" y="191"/>
                    </a:lnTo>
                    <a:lnTo>
                      <a:pt x="830" y="176"/>
                    </a:lnTo>
                    <a:lnTo>
                      <a:pt x="859" y="169"/>
                    </a:lnTo>
                    <a:lnTo>
                      <a:pt x="863" y="153"/>
                    </a:lnTo>
                    <a:lnTo>
                      <a:pt x="873" y="135"/>
                    </a:lnTo>
                    <a:lnTo>
                      <a:pt x="882" y="139"/>
                    </a:lnTo>
                    <a:lnTo>
                      <a:pt x="889" y="148"/>
                    </a:lnTo>
                    <a:lnTo>
                      <a:pt x="902" y="153"/>
                    </a:lnTo>
                    <a:lnTo>
                      <a:pt x="921" y="173"/>
                    </a:lnTo>
                    <a:lnTo>
                      <a:pt x="940" y="173"/>
                    </a:lnTo>
                    <a:lnTo>
                      <a:pt x="959" y="163"/>
                    </a:lnTo>
                    <a:lnTo>
                      <a:pt x="969" y="183"/>
                    </a:lnTo>
                    <a:lnTo>
                      <a:pt x="959" y="203"/>
                    </a:lnTo>
                    <a:lnTo>
                      <a:pt x="965" y="219"/>
                    </a:lnTo>
                    <a:lnTo>
                      <a:pt x="950" y="234"/>
                    </a:lnTo>
                    <a:lnTo>
                      <a:pt x="971" y="238"/>
                    </a:lnTo>
                    <a:lnTo>
                      <a:pt x="969" y="265"/>
                    </a:lnTo>
                    <a:lnTo>
                      <a:pt x="972" y="289"/>
                    </a:lnTo>
                    <a:lnTo>
                      <a:pt x="988" y="295"/>
                    </a:lnTo>
                    <a:lnTo>
                      <a:pt x="1016" y="285"/>
                    </a:lnTo>
                    <a:lnTo>
                      <a:pt x="1046" y="282"/>
                    </a:lnTo>
                    <a:lnTo>
                      <a:pt x="1045" y="305"/>
                    </a:lnTo>
                    <a:lnTo>
                      <a:pt x="1065" y="315"/>
                    </a:lnTo>
                    <a:lnTo>
                      <a:pt x="1096" y="317"/>
                    </a:lnTo>
                    <a:lnTo>
                      <a:pt x="1092" y="336"/>
                    </a:lnTo>
                    <a:lnTo>
                      <a:pt x="1073" y="347"/>
                    </a:lnTo>
                    <a:lnTo>
                      <a:pt x="1068" y="363"/>
                    </a:lnTo>
                    <a:lnTo>
                      <a:pt x="1089" y="375"/>
                    </a:lnTo>
                    <a:lnTo>
                      <a:pt x="1098" y="386"/>
                    </a:lnTo>
                    <a:lnTo>
                      <a:pt x="1092" y="407"/>
                    </a:lnTo>
                    <a:lnTo>
                      <a:pt x="1090" y="427"/>
                    </a:lnTo>
                    <a:lnTo>
                      <a:pt x="1103" y="448"/>
                    </a:lnTo>
                    <a:lnTo>
                      <a:pt x="1098" y="466"/>
                    </a:lnTo>
                    <a:lnTo>
                      <a:pt x="1083" y="478"/>
                    </a:lnTo>
                    <a:lnTo>
                      <a:pt x="1080" y="496"/>
                    </a:lnTo>
                    <a:lnTo>
                      <a:pt x="1092" y="509"/>
                    </a:lnTo>
                    <a:lnTo>
                      <a:pt x="1097" y="527"/>
                    </a:lnTo>
                    <a:lnTo>
                      <a:pt x="1083" y="540"/>
                    </a:lnTo>
                    <a:lnTo>
                      <a:pt x="1073" y="561"/>
                    </a:lnTo>
                    <a:lnTo>
                      <a:pt x="1066" y="570"/>
                    </a:lnTo>
                    <a:lnTo>
                      <a:pt x="1073" y="581"/>
                    </a:lnTo>
                    <a:lnTo>
                      <a:pt x="1077" y="595"/>
                    </a:lnTo>
                    <a:lnTo>
                      <a:pt x="1064" y="601"/>
                    </a:lnTo>
                    <a:lnTo>
                      <a:pt x="1073" y="621"/>
                    </a:lnTo>
                    <a:lnTo>
                      <a:pt x="1075" y="637"/>
                    </a:lnTo>
                    <a:lnTo>
                      <a:pt x="1064" y="642"/>
                    </a:lnTo>
                    <a:lnTo>
                      <a:pt x="1055" y="637"/>
                    </a:lnTo>
                    <a:lnTo>
                      <a:pt x="1055" y="652"/>
                    </a:lnTo>
                    <a:lnTo>
                      <a:pt x="1045" y="672"/>
                    </a:lnTo>
                    <a:lnTo>
                      <a:pt x="295" y="746"/>
                    </a:lnTo>
                    <a:close/>
                  </a:path>
                </a:pathLst>
              </a:custGeom>
              <a:solidFill>
                <a:srgbClr val="0085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2434" y="2833"/>
                <a:ext cx="426" cy="34"/>
              </a:xfrm>
              <a:custGeom>
                <a:avLst/>
                <a:gdLst/>
                <a:ahLst/>
                <a:cxnLst>
                  <a:cxn ang="0">
                    <a:pos x="1202" y="40"/>
                  </a:cxn>
                  <a:cxn ang="0">
                    <a:pos x="371" y="112"/>
                  </a:cxn>
                  <a:cxn ang="0">
                    <a:pos x="371" y="112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371" y="34"/>
                  </a:cxn>
                  <a:cxn ang="0">
                    <a:pos x="372" y="34"/>
                  </a:cxn>
                  <a:cxn ang="0">
                    <a:pos x="1202" y="0"/>
                  </a:cxn>
                  <a:cxn ang="0">
                    <a:pos x="1202" y="40"/>
                  </a:cxn>
                </a:cxnLst>
                <a:rect l="0" t="0" r="r" b="b"/>
                <a:pathLst>
                  <a:path w="1202" h="112">
                    <a:moveTo>
                      <a:pt x="1202" y="40"/>
                    </a:moveTo>
                    <a:lnTo>
                      <a:pt x="371" y="112"/>
                    </a:lnTo>
                    <a:lnTo>
                      <a:pt x="371" y="112"/>
                    </a:lnTo>
                    <a:lnTo>
                      <a:pt x="0" y="71"/>
                    </a:lnTo>
                    <a:lnTo>
                      <a:pt x="0" y="0"/>
                    </a:lnTo>
                    <a:lnTo>
                      <a:pt x="371" y="34"/>
                    </a:lnTo>
                    <a:lnTo>
                      <a:pt x="372" y="34"/>
                    </a:lnTo>
                    <a:lnTo>
                      <a:pt x="1202" y="0"/>
                    </a:lnTo>
                    <a:lnTo>
                      <a:pt x="1202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3" name="Line 82"/>
              <p:cNvSpPr>
                <a:spLocks noChangeShapeType="1"/>
              </p:cNvSpPr>
              <p:nvPr/>
            </p:nvSpPr>
            <p:spPr bwMode="auto">
              <a:xfrm flipV="1">
                <a:off x="2566" y="2843"/>
                <a:ext cx="1" cy="2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4" name="Line 83"/>
              <p:cNvSpPr>
                <a:spLocks noChangeShapeType="1"/>
              </p:cNvSpPr>
              <p:nvPr/>
            </p:nvSpPr>
            <p:spPr bwMode="auto">
              <a:xfrm>
                <a:off x="3302" y="2150"/>
                <a:ext cx="1" cy="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5" name="Line 84"/>
              <p:cNvSpPr>
                <a:spLocks noChangeShapeType="1"/>
              </p:cNvSpPr>
              <p:nvPr/>
            </p:nvSpPr>
            <p:spPr bwMode="auto">
              <a:xfrm>
                <a:off x="3289" y="2144"/>
                <a:ext cx="1" cy="2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2941" y="2369"/>
                <a:ext cx="608" cy="483"/>
              </a:xfrm>
              <a:custGeom>
                <a:avLst/>
                <a:gdLst/>
                <a:ahLst/>
                <a:cxnLst>
                  <a:cxn ang="0">
                    <a:pos x="1716" y="1552"/>
                  </a:cxn>
                  <a:cxn ang="0">
                    <a:pos x="1716" y="92"/>
                  </a:cxn>
                  <a:cxn ang="0">
                    <a:pos x="1374" y="0"/>
                  </a:cxn>
                  <a:cxn ang="0">
                    <a:pos x="0" y="306"/>
                  </a:cxn>
                  <a:cxn ang="0">
                    <a:pos x="0" y="1603"/>
                  </a:cxn>
                  <a:cxn ang="0">
                    <a:pos x="1716" y="1552"/>
                  </a:cxn>
                </a:cxnLst>
                <a:rect l="0" t="0" r="r" b="b"/>
                <a:pathLst>
                  <a:path w="1716" h="1603">
                    <a:moveTo>
                      <a:pt x="1716" y="1552"/>
                    </a:moveTo>
                    <a:lnTo>
                      <a:pt x="1716" y="92"/>
                    </a:lnTo>
                    <a:lnTo>
                      <a:pt x="1374" y="0"/>
                    </a:lnTo>
                    <a:lnTo>
                      <a:pt x="0" y="306"/>
                    </a:lnTo>
                    <a:lnTo>
                      <a:pt x="0" y="1603"/>
                    </a:lnTo>
                    <a:lnTo>
                      <a:pt x="1716" y="1552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3454" y="2670"/>
                <a:ext cx="142" cy="160"/>
              </a:xfrm>
              <a:custGeom>
                <a:avLst/>
                <a:gdLst/>
                <a:ahLst/>
                <a:cxnLst>
                  <a:cxn ang="0">
                    <a:pos x="152" y="511"/>
                  </a:cxn>
                  <a:cxn ang="0">
                    <a:pos x="123" y="490"/>
                  </a:cxn>
                  <a:cxn ang="0">
                    <a:pos x="95" y="460"/>
                  </a:cxn>
                  <a:cxn ang="0">
                    <a:pos x="76" y="429"/>
                  </a:cxn>
                  <a:cxn ang="0">
                    <a:pos x="28" y="409"/>
                  </a:cxn>
                  <a:cxn ang="0">
                    <a:pos x="9" y="378"/>
                  </a:cxn>
                  <a:cxn ang="0">
                    <a:pos x="0" y="341"/>
                  </a:cxn>
                  <a:cxn ang="0">
                    <a:pos x="17" y="223"/>
                  </a:cxn>
                  <a:cxn ang="0">
                    <a:pos x="39" y="200"/>
                  </a:cxn>
                  <a:cxn ang="0">
                    <a:pos x="34" y="163"/>
                  </a:cxn>
                  <a:cxn ang="0">
                    <a:pos x="32" y="119"/>
                  </a:cxn>
                  <a:cxn ang="0">
                    <a:pos x="68" y="130"/>
                  </a:cxn>
                  <a:cxn ang="0">
                    <a:pos x="102" y="141"/>
                  </a:cxn>
                  <a:cxn ang="0">
                    <a:pos x="100" y="105"/>
                  </a:cxn>
                  <a:cxn ang="0">
                    <a:pos x="117" y="54"/>
                  </a:cxn>
                  <a:cxn ang="0">
                    <a:pos x="152" y="62"/>
                  </a:cxn>
                  <a:cxn ang="0">
                    <a:pos x="172" y="62"/>
                  </a:cxn>
                  <a:cxn ang="0">
                    <a:pos x="210" y="62"/>
                  </a:cxn>
                  <a:cxn ang="0">
                    <a:pos x="253" y="54"/>
                  </a:cxn>
                  <a:cxn ang="0">
                    <a:pos x="266" y="20"/>
                  </a:cxn>
                  <a:cxn ang="0">
                    <a:pos x="295" y="0"/>
                  </a:cxn>
                  <a:cxn ang="0">
                    <a:pos x="315" y="19"/>
                  </a:cxn>
                  <a:cxn ang="0">
                    <a:pos x="314" y="62"/>
                  </a:cxn>
                  <a:cxn ang="0">
                    <a:pos x="333" y="92"/>
                  </a:cxn>
                  <a:cxn ang="0">
                    <a:pos x="341" y="125"/>
                  </a:cxn>
                  <a:cxn ang="0">
                    <a:pos x="342" y="164"/>
                  </a:cxn>
                  <a:cxn ang="0">
                    <a:pos x="361" y="214"/>
                  </a:cxn>
                  <a:cxn ang="0">
                    <a:pos x="397" y="208"/>
                  </a:cxn>
                  <a:cxn ang="0">
                    <a:pos x="380" y="245"/>
                  </a:cxn>
                  <a:cxn ang="0">
                    <a:pos x="361" y="286"/>
                  </a:cxn>
                  <a:cxn ang="0">
                    <a:pos x="342" y="317"/>
                  </a:cxn>
                  <a:cxn ang="0">
                    <a:pos x="367" y="336"/>
                  </a:cxn>
                  <a:cxn ang="0">
                    <a:pos x="398" y="351"/>
                  </a:cxn>
                  <a:cxn ang="0">
                    <a:pos x="385" y="383"/>
                  </a:cxn>
                  <a:cxn ang="0">
                    <a:pos x="371" y="429"/>
                  </a:cxn>
                  <a:cxn ang="0">
                    <a:pos x="342" y="460"/>
                  </a:cxn>
                  <a:cxn ang="0">
                    <a:pos x="333" y="490"/>
                  </a:cxn>
                  <a:cxn ang="0">
                    <a:pos x="152" y="520"/>
                  </a:cxn>
                </a:cxnLst>
                <a:rect l="0" t="0" r="r" b="b"/>
                <a:pathLst>
                  <a:path w="399" h="530">
                    <a:moveTo>
                      <a:pt x="152" y="520"/>
                    </a:moveTo>
                    <a:lnTo>
                      <a:pt x="152" y="511"/>
                    </a:lnTo>
                    <a:lnTo>
                      <a:pt x="142" y="490"/>
                    </a:lnTo>
                    <a:lnTo>
                      <a:pt x="123" y="490"/>
                    </a:lnTo>
                    <a:lnTo>
                      <a:pt x="105" y="479"/>
                    </a:lnTo>
                    <a:lnTo>
                      <a:pt x="95" y="460"/>
                    </a:lnTo>
                    <a:lnTo>
                      <a:pt x="78" y="446"/>
                    </a:lnTo>
                    <a:lnTo>
                      <a:pt x="76" y="429"/>
                    </a:lnTo>
                    <a:lnTo>
                      <a:pt x="70" y="414"/>
                    </a:lnTo>
                    <a:lnTo>
                      <a:pt x="28" y="409"/>
                    </a:lnTo>
                    <a:lnTo>
                      <a:pt x="9" y="398"/>
                    </a:lnTo>
                    <a:lnTo>
                      <a:pt x="9" y="378"/>
                    </a:lnTo>
                    <a:lnTo>
                      <a:pt x="15" y="357"/>
                    </a:lnTo>
                    <a:lnTo>
                      <a:pt x="0" y="341"/>
                    </a:lnTo>
                    <a:lnTo>
                      <a:pt x="0" y="229"/>
                    </a:lnTo>
                    <a:lnTo>
                      <a:pt x="17" y="223"/>
                    </a:lnTo>
                    <a:lnTo>
                      <a:pt x="19" y="204"/>
                    </a:lnTo>
                    <a:lnTo>
                      <a:pt x="39" y="200"/>
                    </a:lnTo>
                    <a:lnTo>
                      <a:pt x="43" y="181"/>
                    </a:lnTo>
                    <a:lnTo>
                      <a:pt x="34" y="163"/>
                    </a:lnTo>
                    <a:lnTo>
                      <a:pt x="28" y="144"/>
                    </a:lnTo>
                    <a:lnTo>
                      <a:pt x="32" y="119"/>
                    </a:lnTo>
                    <a:lnTo>
                      <a:pt x="49" y="116"/>
                    </a:lnTo>
                    <a:lnTo>
                      <a:pt x="68" y="130"/>
                    </a:lnTo>
                    <a:lnTo>
                      <a:pt x="85" y="133"/>
                    </a:lnTo>
                    <a:lnTo>
                      <a:pt x="102" y="141"/>
                    </a:lnTo>
                    <a:lnTo>
                      <a:pt x="105" y="122"/>
                    </a:lnTo>
                    <a:lnTo>
                      <a:pt x="100" y="105"/>
                    </a:lnTo>
                    <a:lnTo>
                      <a:pt x="114" y="90"/>
                    </a:lnTo>
                    <a:lnTo>
                      <a:pt x="117" y="54"/>
                    </a:lnTo>
                    <a:lnTo>
                      <a:pt x="134" y="43"/>
                    </a:lnTo>
                    <a:lnTo>
                      <a:pt x="152" y="62"/>
                    </a:lnTo>
                    <a:lnTo>
                      <a:pt x="162" y="77"/>
                    </a:lnTo>
                    <a:lnTo>
                      <a:pt x="172" y="62"/>
                    </a:lnTo>
                    <a:lnTo>
                      <a:pt x="189" y="51"/>
                    </a:lnTo>
                    <a:lnTo>
                      <a:pt x="210" y="62"/>
                    </a:lnTo>
                    <a:lnTo>
                      <a:pt x="227" y="62"/>
                    </a:lnTo>
                    <a:lnTo>
                      <a:pt x="253" y="54"/>
                    </a:lnTo>
                    <a:lnTo>
                      <a:pt x="264" y="41"/>
                    </a:lnTo>
                    <a:lnTo>
                      <a:pt x="266" y="20"/>
                    </a:lnTo>
                    <a:lnTo>
                      <a:pt x="285" y="14"/>
                    </a:lnTo>
                    <a:lnTo>
                      <a:pt x="295" y="0"/>
                    </a:lnTo>
                    <a:lnTo>
                      <a:pt x="314" y="6"/>
                    </a:lnTo>
                    <a:lnTo>
                      <a:pt x="315" y="19"/>
                    </a:lnTo>
                    <a:lnTo>
                      <a:pt x="307" y="42"/>
                    </a:lnTo>
                    <a:lnTo>
                      <a:pt x="314" y="62"/>
                    </a:lnTo>
                    <a:lnTo>
                      <a:pt x="319" y="82"/>
                    </a:lnTo>
                    <a:lnTo>
                      <a:pt x="333" y="92"/>
                    </a:lnTo>
                    <a:lnTo>
                      <a:pt x="346" y="106"/>
                    </a:lnTo>
                    <a:lnTo>
                      <a:pt x="341" y="125"/>
                    </a:lnTo>
                    <a:lnTo>
                      <a:pt x="333" y="144"/>
                    </a:lnTo>
                    <a:lnTo>
                      <a:pt x="342" y="164"/>
                    </a:lnTo>
                    <a:lnTo>
                      <a:pt x="343" y="201"/>
                    </a:lnTo>
                    <a:lnTo>
                      <a:pt x="361" y="214"/>
                    </a:lnTo>
                    <a:lnTo>
                      <a:pt x="380" y="204"/>
                    </a:lnTo>
                    <a:lnTo>
                      <a:pt x="397" y="208"/>
                    </a:lnTo>
                    <a:lnTo>
                      <a:pt x="398" y="232"/>
                    </a:lnTo>
                    <a:lnTo>
                      <a:pt x="380" y="245"/>
                    </a:lnTo>
                    <a:lnTo>
                      <a:pt x="367" y="265"/>
                    </a:lnTo>
                    <a:lnTo>
                      <a:pt x="361" y="286"/>
                    </a:lnTo>
                    <a:lnTo>
                      <a:pt x="358" y="307"/>
                    </a:lnTo>
                    <a:lnTo>
                      <a:pt x="342" y="317"/>
                    </a:lnTo>
                    <a:lnTo>
                      <a:pt x="347" y="333"/>
                    </a:lnTo>
                    <a:lnTo>
                      <a:pt x="367" y="336"/>
                    </a:lnTo>
                    <a:lnTo>
                      <a:pt x="380" y="347"/>
                    </a:lnTo>
                    <a:lnTo>
                      <a:pt x="398" y="351"/>
                    </a:lnTo>
                    <a:lnTo>
                      <a:pt x="399" y="367"/>
                    </a:lnTo>
                    <a:lnTo>
                      <a:pt x="385" y="383"/>
                    </a:lnTo>
                    <a:lnTo>
                      <a:pt x="374" y="404"/>
                    </a:lnTo>
                    <a:lnTo>
                      <a:pt x="371" y="429"/>
                    </a:lnTo>
                    <a:lnTo>
                      <a:pt x="361" y="446"/>
                    </a:lnTo>
                    <a:lnTo>
                      <a:pt x="342" y="460"/>
                    </a:lnTo>
                    <a:lnTo>
                      <a:pt x="330" y="470"/>
                    </a:lnTo>
                    <a:lnTo>
                      <a:pt x="333" y="490"/>
                    </a:lnTo>
                    <a:lnTo>
                      <a:pt x="323" y="530"/>
                    </a:lnTo>
                    <a:lnTo>
                      <a:pt x="152" y="520"/>
                    </a:lnTo>
                    <a:close/>
                  </a:path>
                </a:pathLst>
              </a:custGeom>
              <a:solidFill>
                <a:srgbClr val="0085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3316" y="2415"/>
                <a:ext cx="11" cy="11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86"/>
                  </a:cxn>
                  <a:cxn ang="0">
                    <a:pos x="30" y="382"/>
                  </a:cxn>
                  <a:cxn ang="0">
                    <a:pos x="30" y="0"/>
                  </a:cxn>
                  <a:cxn ang="0">
                    <a:pos x="0" y="6"/>
                  </a:cxn>
                </a:cxnLst>
                <a:rect l="0" t="0" r="r" b="b"/>
                <a:pathLst>
                  <a:path w="30" h="386">
                    <a:moveTo>
                      <a:pt x="0" y="6"/>
                    </a:moveTo>
                    <a:lnTo>
                      <a:pt x="0" y="386"/>
                    </a:lnTo>
                    <a:lnTo>
                      <a:pt x="30" y="382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3240" y="2428"/>
                <a:ext cx="9" cy="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70"/>
                  </a:cxn>
                  <a:cxn ang="0">
                    <a:pos x="27" y="367"/>
                  </a:cxn>
                  <a:cxn ang="0">
                    <a:pos x="27" y="0"/>
                  </a:cxn>
                  <a:cxn ang="0">
                    <a:pos x="0" y="5"/>
                  </a:cxn>
                </a:cxnLst>
                <a:rect l="0" t="0" r="r" b="b"/>
                <a:pathLst>
                  <a:path w="27" h="370">
                    <a:moveTo>
                      <a:pt x="0" y="5"/>
                    </a:moveTo>
                    <a:lnTo>
                      <a:pt x="0" y="370"/>
                    </a:lnTo>
                    <a:lnTo>
                      <a:pt x="27" y="367"/>
                    </a:lnTo>
                    <a:lnTo>
                      <a:pt x="2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3163" y="2442"/>
                <a:ext cx="9" cy="10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56"/>
                  </a:cxn>
                  <a:cxn ang="0">
                    <a:pos x="24" y="353"/>
                  </a:cxn>
                  <a:cxn ang="0">
                    <a:pos x="24" y="0"/>
                  </a:cxn>
                  <a:cxn ang="0">
                    <a:pos x="0" y="6"/>
                  </a:cxn>
                </a:cxnLst>
                <a:rect l="0" t="0" r="r" b="b"/>
                <a:pathLst>
                  <a:path w="24" h="356">
                    <a:moveTo>
                      <a:pt x="0" y="6"/>
                    </a:moveTo>
                    <a:lnTo>
                      <a:pt x="0" y="356"/>
                    </a:lnTo>
                    <a:lnTo>
                      <a:pt x="24" y="353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3087" y="2456"/>
                <a:ext cx="7" cy="10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40"/>
                  </a:cxn>
                  <a:cxn ang="0">
                    <a:pos x="21" y="338"/>
                  </a:cxn>
                  <a:cxn ang="0">
                    <a:pos x="21" y="0"/>
                  </a:cxn>
                  <a:cxn ang="0">
                    <a:pos x="0" y="5"/>
                  </a:cxn>
                </a:cxnLst>
                <a:rect l="0" t="0" r="r" b="b"/>
                <a:pathLst>
                  <a:path w="21" h="340">
                    <a:moveTo>
                      <a:pt x="0" y="5"/>
                    </a:moveTo>
                    <a:lnTo>
                      <a:pt x="0" y="340"/>
                    </a:lnTo>
                    <a:lnTo>
                      <a:pt x="21" y="338"/>
                    </a:lnTo>
                    <a:lnTo>
                      <a:pt x="2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3009" y="2469"/>
                <a:ext cx="6" cy="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26"/>
                  </a:cxn>
                  <a:cxn ang="0">
                    <a:pos x="18" y="323"/>
                  </a:cxn>
                  <a:cxn ang="0">
                    <a:pos x="18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326">
                    <a:moveTo>
                      <a:pt x="0" y="4"/>
                    </a:moveTo>
                    <a:lnTo>
                      <a:pt x="0" y="326"/>
                    </a:lnTo>
                    <a:lnTo>
                      <a:pt x="18" y="323"/>
                    </a:lnTo>
                    <a:lnTo>
                      <a:pt x="1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3367" y="2535"/>
                <a:ext cx="10" cy="12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08"/>
                  </a:cxn>
                  <a:cxn ang="0">
                    <a:pos x="29" y="40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408">
                    <a:moveTo>
                      <a:pt x="0" y="2"/>
                    </a:moveTo>
                    <a:lnTo>
                      <a:pt x="0" y="408"/>
                    </a:lnTo>
                    <a:lnTo>
                      <a:pt x="29" y="40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3290" y="2545"/>
                <a:ext cx="10" cy="1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93"/>
                  </a:cxn>
                  <a:cxn ang="0">
                    <a:pos x="30" y="390"/>
                  </a:cxn>
                  <a:cxn ang="0">
                    <a:pos x="30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393">
                    <a:moveTo>
                      <a:pt x="0" y="2"/>
                    </a:moveTo>
                    <a:lnTo>
                      <a:pt x="0" y="393"/>
                    </a:lnTo>
                    <a:lnTo>
                      <a:pt x="30" y="390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212" y="2554"/>
                <a:ext cx="10" cy="11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79"/>
                  </a:cxn>
                  <a:cxn ang="0">
                    <a:pos x="26" y="377"/>
                  </a:cxn>
                  <a:cxn ang="0">
                    <a:pos x="26" y="0"/>
                  </a:cxn>
                  <a:cxn ang="0">
                    <a:pos x="0" y="3"/>
                  </a:cxn>
                </a:cxnLst>
                <a:rect l="0" t="0" r="r" b="b"/>
                <a:pathLst>
                  <a:path w="26" h="379">
                    <a:moveTo>
                      <a:pt x="0" y="3"/>
                    </a:moveTo>
                    <a:lnTo>
                      <a:pt x="0" y="379"/>
                    </a:lnTo>
                    <a:lnTo>
                      <a:pt x="26" y="377"/>
                    </a:lnTo>
                    <a:lnTo>
                      <a:pt x="2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3133" y="2563"/>
                <a:ext cx="9" cy="1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08"/>
                  </a:cxn>
                  <a:cxn ang="0">
                    <a:pos x="23" y="405"/>
                  </a:cxn>
                  <a:cxn ang="0">
                    <a:pos x="23" y="0"/>
                  </a:cxn>
                  <a:cxn ang="0">
                    <a:pos x="0" y="3"/>
                  </a:cxn>
                </a:cxnLst>
                <a:rect l="0" t="0" r="r" b="b"/>
                <a:pathLst>
                  <a:path w="23" h="408">
                    <a:moveTo>
                      <a:pt x="0" y="3"/>
                    </a:moveTo>
                    <a:lnTo>
                      <a:pt x="0" y="408"/>
                    </a:lnTo>
                    <a:lnTo>
                      <a:pt x="23" y="405"/>
                    </a:lnTo>
                    <a:lnTo>
                      <a:pt x="2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3056" y="2572"/>
                <a:ext cx="7" cy="1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08"/>
                  </a:cxn>
                  <a:cxn ang="0">
                    <a:pos x="20" y="405"/>
                  </a:cxn>
                  <a:cxn ang="0">
                    <a:pos x="2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08">
                    <a:moveTo>
                      <a:pt x="0" y="3"/>
                    </a:moveTo>
                    <a:lnTo>
                      <a:pt x="0" y="408"/>
                    </a:lnTo>
                    <a:lnTo>
                      <a:pt x="20" y="405"/>
                    </a:lnTo>
                    <a:lnTo>
                      <a:pt x="2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978" y="2581"/>
                <a:ext cx="7" cy="1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08"/>
                  </a:cxn>
                  <a:cxn ang="0">
                    <a:pos x="18" y="405"/>
                  </a:cxn>
                  <a:cxn ang="0">
                    <a:pos x="18" y="0"/>
                  </a:cxn>
                  <a:cxn ang="0">
                    <a:pos x="0" y="3"/>
                  </a:cxn>
                </a:cxnLst>
                <a:rect l="0" t="0" r="r" b="b"/>
                <a:pathLst>
                  <a:path w="18" h="408">
                    <a:moveTo>
                      <a:pt x="0" y="3"/>
                    </a:moveTo>
                    <a:lnTo>
                      <a:pt x="0" y="408"/>
                    </a:lnTo>
                    <a:lnTo>
                      <a:pt x="18" y="405"/>
                    </a:lnTo>
                    <a:lnTo>
                      <a:pt x="1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99" name="Line 98"/>
              <p:cNvSpPr>
                <a:spLocks noChangeShapeType="1"/>
              </p:cNvSpPr>
              <p:nvPr/>
            </p:nvSpPr>
            <p:spPr bwMode="auto">
              <a:xfrm>
                <a:off x="3428" y="2369"/>
                <a:ext cx="1" cy="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219" y="2674"/>
                <a:ext cx="249" cy="174"/>
              </a:xfrm>
              <a:custGeom>
                <a:avLst/>
                <a:gdLst/>
                <a:ahLst/>
                <a:cxnLst>
                  <a:cxn ang="0">
                    <a:pos x="140" y="516"/>
                  </a:cxn>
                  <a:cxn ang="0">
                    <a:pos x="101" y="496"/>
                  </a:cxn>
                  <a:cxn ang="0">
                    <a:pos x="80" y="472"/>
                  </a:cxn>
                  <a:cxn ang="0">
                    <a:pos x="63" y="435"/>
                  </a:cxn>
                  <a:cxn ang="0">
                    <a:pos x="35" y="410"/>
                  </a:cxn>
                  <a:cxn ang="0">
                    <a:pos x="10" y="384"/>
                  </a:cxn>
                  <a:cxn ang="0">
                    <a:pos x="6" y="271"/>
                  </a:cxn>
                  <a:cxn ang="0">
                    <a:pos x="2" y="239"/>
                  </a:cxn>
                  <a:cxn ang="0">
                    <a:pos x="54" y="227"/>
                  </a:cxn>
                  <a:cxn ang="0">
                    <a:pos x="58" y="206"/>
                  </a:cxn>
                  <a:cxn ang="0">
                    <a:pos x="52" y="177"/>
                  </a:cxn>
                  <a:cxn ang="0">
                    <a:pos x="33" y="151"/>
                  </a:cxn>
                  <a:cxn ang="0">
                    <a:pos x="77" y="132"/>
                  </a:cxn>
                  <a:cxn ang="0">
                    <a:pos x="108" y="140"/>
                  </a:cxn>
                  <a:cxn ang="0">
                    <a:pos x="140" y="159"/>
                  </a:cxn>
                  <a:cxn ang="0">
                    <a:pos x="177" y="169"/>
                  </a:cxn>
                  <a:cxn ang="0">
                    <a:pos x="189" y="134"/>
                  </a:cxn>
                  <a:cxn ang="0">
                    <a:pos x="226" y="118"/>
                  </a:cxn>
                  <a:cxn ang="0">
                    <a:pos x="254" y="97"/>
                  </a:cxn>
                  <a:cxn ang="0">
                    <a:pos x="264" y="47"/>
                  </a:cxn>
                  <a:cxn ang="0">
                    <a:pos x="283" y="36"/>
                  </a:cxn>
                  <a:cxn ang="0">
                    <a:pos x="300" y="5"/>
                  </a:cxn>
                  <a:cxn ang="0">
                    <a:pos x="320" y="29"/>
                  </a:cxn>
                  <a:cxn ang="0">
                    <a:pos x="336" y="68"/>
                  </a:cxn>
                  <a:cxn ang="0">
                    <a:pos x="340" y="108"/>
                  </a:cxn>
                  <a:cxn ang="0">
                    <a:pos x="350" y="129"/>
                  </a:cxn>
                  <a:cxn ang="0">
                    <a:pos x="374" y="138"/>
                  </a:cxn>
                  <a:cxn ang="0">
                    <a:pos x="385" y="177"/>
                  </a:cxn>
                  <a:cxn ang="0">
                    <a:pos x="411" y="181"/>
                  </a:cxn>
                  <a:cxn ang="0">
                    <a:pos x="425" y="151"/>
                  </a:cxn>
                  <a:cxn ang="0">
                    <a:pos x="445" y="130"/>
                  </a:cxn>
                  <a:cxn ang="0">
                    <a:pos x="464" y="118"/>
                  </a:cxn>
                  <a:cxn ang="0">
                    <a:pos x="493" y="97"/>
                  </a:cxn>
                  <a:cxn ang="0">
                    <a:pos x="521" y="77"/>
                  </a:cxn>
                  <a:cxn ang="0">
                    <a:pos x="551" y="73"/>
                  </a:cxn>
                  <a:cxn ang="0">
                    <a:pos x="578" y="97"/>
                  </a:cxn>
                  <a:cxn ang="0">
                    <a:pos x="589" y="118"/>
                  </a:cxn>
                  <a:cxn ang="0">
                    <a:pos x="609" y="138"/>
                  </a:cxn>
                  <a:cxn ang="0">
                    <a:pos x="664" y="151"/>
                  </a:cxn>
                  <a:cxn ang="0">
                    <a:pos x="661" y="176"/>
                  </a:cxn>
                  <a:cxn ang="0">
                    <a:pos x="663" y="198"/>
                  </a:cxn>
                  <a:cxn ang="0">
                    <a:pos x="674" y="230"/>
                  </a:cxn>
                  <a:cxn ang="0">
                    <a:pos x="684" y="261"/>
                  </a:cxn>
                  <a:cxn ang="0">
                    <a:pos x="703" y="281"/>
                  </a:cxn>
                  <a:cxn ang="0">
                    <a:pos x="678" y="304"/>
                  </a:cxn>
                  <a:cxn ang="0">
                    <a:pos x="658" y="332"/>
                  </a:cxn>
                  <a:cxn ang="0">
                    <a:pos x="660" y="371"/>
                  </a:cxn>
                  <a:cxn ang="0">
                    <a:pos x="636" y="404"/>
                  </a:cxn>
                  <a:cxn ang="0">
                    <a:pos x="636" y="428"/>
                  </a:cxn>
                  <a:cxn ang="0">
                    <a:pos x="679" y="440"/>
                  </a:cxn>
                  <a:cxn ang="0">
                    <a:pos x="685" y="467"/>
                  </a:cxn>
                  <a:cxn ang="0">
                    <a:pos x="674" y="576"/>
                  </a:cxn>
                </a:cxnLst>
                <a:rect l="0" t="0" r="r" b="b"/>
                <a:pathLst>
                  <a:path w="703" h="576">
                    <a:moveTo>
                      <a:pt x="146" y="531"/>
                    </a:moveTo>
                    <a:lnTo>
                      <a:pt x="140" y="516"/>
                    </a:lnTo>
                    <a:lnTo>
                      <a:pt x="117" y="507"/>
                    </a:lnTo>
                    <a:lnTo>
                      <a:pt x="101" y="496"/>
                    </a:lnTo>
                    <a:lnTo>
                      <a:pt x="99" y="476"/>
                    </a:lnTo>
                    <a:lnTo>
                      <a:pt x="80" y="472"/>
                    </a:lnTo>
                    <a:lnTo>
                      <a:pt x="67" y="458"/>
                    </a:lnTo>
                    <a:lnTo>
                      <a:pt x="63" y="435"/>
                    </a:lnTo>
                    <a:lnTo>
                      <a:pt x="60" y="417"/>
                    </a:lnTo>
                    <a:lnTo>
                      <a:pt x="35" y="410"/>
                    </a:lnTo>
                    <a:lnTo>
                      <a:pt x="25" y="394"/>
                    </a:lnTo>
                    <a:lnTo>
                      <a:pt x="10" y="384"/>
                    </a:lnTo>
                    <a:lnTo>
                      <a:pt x="0" y="369"/>
                    </a:lnTo>
                    <a:lnTo>
                      <a:pt x="6" y="271"/>
                    </a:lnTo>
                    <a:lnTo>
                      <a:pt x="3" y="255"/>
                    </a:lnTo>
                    <a:lnTo>
                      <a:pt x="2" y="239"/>
                    </a:lnTo>
                    <a:lnTo>
                      <a:pt x="16" y="230"/>
                    </a:lnTo>
                    <a:lnTo>
                      <a:pt x="54" y="227"/>
                    </a:lnTo>
                    <a:lnTo>
                      <a:pt x="74" y="217"/>
                    </a:lnTo>
                    <a:lnTo>
                      <a:pt x="58" y="206"/>
                    </a:lnTo>
                    <a:lnTo>
                      <a:pt x="50" y="193"/>
                    </a:lnTo>
                    <a:lnTo>
                      <a:pt x="52" y="177"/>
                    </a:lnTo>
                    <a:lnTo>
                      <a:pt x="35" y="169"/>
                    </a:lnTo>
                    <a:lnTo>
                      <a:pt x="33" y="151"/>
                    </a:lnTo>
                    <a:lnTo>
                      <a:pt x="48" y="139"/>
                    </a:lnTo>
                    <a:lnTo>
                      <a:pt x="77" y="132"/>
                    </a:lnTo>
                    <a:lnTo>
                      <a:pt x="94" y="127"/>
                    </a:lnTo>
                    <a:lnTo>
                      <a:pt x="108" y="140"/>
                    </a:lnTo>
                    <a:lnTo>
                      <a:pt x="126" y="146"/>
                    </a:lnTo>
                    <a:lnTo>
                      <a:pt x="140" y="159"/>
                    </a:lnTo>
                    <a:lnTo>
                      <a:pt x="158" y="159"/>
                    </a:lnTo>
                    <a:lnTo>
                      <a:pt x="177" y="169"/>
                    </a:lnTo>
                    <a:lnTo>
                      <a:pt x="187" y="154"/>
                    </a:lnTo>
                    <a:lnTo>
                      <a:pt x="189" y="134"/>
                    </a:lnTo>
                    <a:lnTo>
                      <a:pt x="210" y="131"/>
                    </a:lnTo>
                    <a:lnTo>
                      <a:pt x="226" y="118"/>
                    </a:lnTo>
                    <a:lnTo>
                      <a:pt x="245" y="115"/>
                    </a:lnTo>
                    <a:lnTo>
                      <a:pt x="254" y="97"/>
                    </a:lnTo>
                    <a:lnTo>
                      <a:pt x="255" y="63"/>
                    </a:lnTo>
                    <a:lnTo>
                      <a:pt x="264" y="47"/>
                    </a:lnTo>
                    <a:lnTo>
                      <a:pt x="276" y="54"/>
                    </a:lnTo>
                    <a:lnTo>
                      <a:pt x="283" y="36"/>
                    </a:lnTo>
                    <a:lnTo>
                      <a:pt x="287" y="0"/>
                    </a:lnTo>
                    <a:lnTo>
                      <a:pt x="300" y="5"/>
                    </a:lnTo>
                    <a:lnTo>
                      <a:pt x="302" y="27"/>
                    </a:lnTo>
                    <a:lnTo>
                      <a:pt x="320" y="29"/>
                    </a:lnTo>
                    <a:lnTo>
                      <a:pt x="323" y="50"/>
                    </a:lnTo>
                    <a:lnTo>
                      <a:pt x="336" y="68"/>
                    </a:lnTo>
                    <a:lnTo>
                      <a:pt x="340" y="88"/>
                    </a:lnTo>
                    <a:lnTo>
                      <a:pt x="340" y="108"/>
                    </a:lnTo>
                    <a:lnTo>
                      <a:pt x="330" y="129"/>
                    </a:lnTo>
                    <a:lnTo>
                      <a:pt x="350" y="129"/>
                    </a:lnTo>
                    <a:lnTo>
                      <a:pt x="368" y="123"/>
                    </a:lnTo>
                    <a:lnTo>
                      <a:pt x="374" y="138"/>
                    </a:lnTo>
                    <a:lnTo>
                      <a:pt x="369" y="169"/>
                    </a:lnTo>
                    <a:lnTo>
                      <a:pt x="385" y="177"/>
                    </a:lnTo>
                    <a:lnTo>
                      <a:pt x="401" y="173"/>
                    </a:lnTo>
                    <a:lnTo>
                      <a:pt x="411" y="181"/>
                    </a:lnTo>
                    <a:lnTo>
                      <a:pt x="417" y="167"/>
                    </a:lnTo>
                    <a:lnTo>
                      <a:pt x="425" y="151"/>
                    </a:lnTo>
                    <a:lnTo>
                      <a:pt x="438" y="145"/>
                    </a:lnTo>
                    <a:lnTo>
                      <a:pt x="445" y="130"/>
                    </a:lnTo>
                    <a:lnTo>
                      <a:pt x="454" y="119"/>
                    </a:lnTo>
                    <a:lnTo>
                      <a:pt x="464" y="118"/>
                    </a:lnTo>
                    <a:lnTo>
                      <a:pt x="482" y="111"/>
                    </a:lnTo>
                    <a:lnTo>
                      <a:pt x="493" y="97"/>
                    </a:lnTo>
                    <a:lnTo>
                      <a:pt x="504" y="80"/>
                    </a:lnTo>
                    <a:lnTo>
                      <a:pt x="521" y="77"/>
                    </a:lnTo>
                    <a:lnTo>
                      <a:pt x="539" y="63"/>
                    </a:lnTo>
                    <a:lnTo>
                      <a:pt x="551" y="73"/>
                    </a:lnTo>
                    <a:lnTo>
                      <a:pt x="570" y="77"/>
                    </a:lnTo>
                    <a:lnTo>
                      <a:pt x="578" y="97"/>
                    </a:lnTo>
                    <a:lnTo>
                      <a:pt x="578" y="127"/>
                    </a:lnTo>
                    <a:lnTo>
                      <a:pt x="589" y="118"/>
                    </a:lnTo>
                    <a:lnTo>
                      <a:pt x="591" y="134"/>
                    </a:lnTo>
                    <a:lnTo>
                      <a:pt x="609" y="138"/>
                    </a:lnTo>
                    <a:lnTo>
                      <a:pt x="628" y="148"/>
                    </a:lnTo>
                    <a:lnTo>
                      <a:pt x="664" y="151"/>
                    </a:lnTo>
                    <a:lnTo>
                      <a:pt x="674" y="169"/>
                    </a:lnTo>
                    <a:lnTo>
                      <a:pt x="661" y="176"/>
                    </a:lnTo>
                    <a:lnTo>
                      <a:pt x="674" y="189"/>
                    </a:lnTo>
                    <a:lnTo>
                      <a:pt x="663" y="198"/>
                    </a:lnTo>
                    <a:lnTo>
                      <a:pt x="674" y="210"/>
                    </a:lnTo>
                    <a:lnTo>
                      <a:pt x="674" y="230"/>
                    </a:lnTo>
                    <a:lnTo>
                      <a:pt x="671" y="250"/>
                    </a:lnTo>
                    <a:lnTo>
                      <a:pt x="684" y="261"/>
                    </a:lnTo>
                    <a:lnTo>
                      <a:pt x="700" y="264"/>
                    </a:lnTo>
                    <a:lnTo>
                      <a:pt x="703" y="281"/>
                    </a:lnTo>
                    <a:lnTo>
                      <a:pt x="693" y="302"/>
                    </a:lnTo>
                    <a:lnTo>
                      <a:pt x="678" y="304"/>
                    </a:lnTo>
                    <a:lnTo>
                      <a:pt x="674" y="321"/>
                    </a:lnTo>
                    <a:lnTo>
                      <a:pt x="658" y="332"/>
                    </a:lnTo>
                    <a:lnTo>
                      <a:pt x="654" y="352"/>
                    </a:lnTo>
                    <a:lnTo>
                      <a:pt x="660" y="371"/>
                    </a:lnTo>
                    <a:lnTo>
                      <a:pt x="645" y="383"/>
                    </a:lnTo>
                    <a:lnTo>
                      <a:pt x="636" y="404"/>
                    </a:lnTo>
                    <a:lnTo>
                      <a:pt x="621" y="414"/>
                    </a:lnTo>
                    <a:lnTo>
                      <a:pt x="636" y="428"/>
                    </a:lnTo>
                    <a:lnTo>
                      <a:pt x="660" y="434"/>
                    </a:lnTo>
                    <a:lnTo>
                      <a:pt x="679" y="440"/>
                    </a:lnTo>
                    <a:lnTo>
                      <a:pt x="689" y="452"/>
                    </a:lnTo>
                    <a:lnTo>
                      <a:pt x="685" y="467"/>
                    </a:lnTo>
                    <a:lnTo>
                      <a:pt x="669" y="483"/>
                    </a:lnTo>
                    <a:lnTo>
                      <a:pt x="674" y="576"/>
                    </a:lnTo>
                    <a:lnTo>
                      <a:pt x="146" y="531"/>
                    </a:lnTo>
                    <a:close/>
                  </a:path>
                </a:pathLst>
              </a:custGeom>
              <a:solidFill>
                <a:srgbClr val="0085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2913" y="2593"/>
                <a:ext cx="313" cy="265"/>
              </a:xfrm>
              <a:custGeom>
                <a:avLst/>
                <a:gdLst/>
                <a:ahLst/>
                <a:cxnLst>
                  <a:cxn ang="0">
                    <a:pos x="134" y="786"/>
                  </a:cxn>
                  <a:cxn ang="0">
                    <a:pos x="134" y="755"/>
                  </a:cxn>
                  <a:cxn ang="0">
                    <a:pos x="89" y="726"/>
                  </a:cxn>
                  <a:cxn ang="0">
                    <a:pos x="73" y="653"/>
                  </a:cxn>
                  <a:cxn ang="0">
                    <a:pos x="48" y="613"/>
                  </a:cxn>
                  <a:cxn ang="0">
                    <a:pos x="30" y="561"/>
                  </a:cxn>
                  <a:cxn ang="0">
                    <a:pos x="53" y="509"/>
                  </a:cxn>
                  <a:cxn ang="0">
                    <a:pos x="0" y="480"/>
                  </a:cxn>
                  <a:cxn ang="0">
                    <a:pos x="49" y="449"/>
                  </a:cxn>
                  <a:cxn ang="0">
                    <a:pos x="96" y="408"/>
                  </a:cxn>
                  <a:cxn ang="0">
                    <a:pos x="87" y="347"/>
                  </a:cxn>
                  <a:cxn ang="0">
                    <a:pos x="96" y="266"/>
                  </a:cxn>
                  <a:cxn ang="0">
                    <a:pos x="144" y="225"/>
                  </a:cxn>
                  <a:cxn ang="0">
                    <a:pos x="149" y="167"/>
                  </a:cxn>
                  <a:cxn ang="0">
                    <a:pos x="202" y="200"/>
                  </a:cxn>
                  <a:cxn ang="0">
                    <a:pos x="223" y="163"/>
                  </a:cxn>
                  <a:cxn ang="0">
                    <a:pos x="268" y="133"/>
                  </a:cxn>
                  <a:cxn ang="0">
                    <a:pos x="243" y="86"/>
                  </a:cxn>
                  <a:cxn ang="0">
                    <a:pos x="305" y="61"/>
                  </a:cxn>
                  <a:cxn ang="0">
                    <a:pos x="363" y="70"/>
                  </a:cxn>
                  <a:cxn ang="0">
                    <a:pos x="401" y="31"/>
                  </a:cxn>
                  <a:cxn ang="0">
                    <a:pos x="450" y="2"/>
                  </a:cxn>
                  <a:cxn ang="0">
                    <a:pos x="494" y="33"/>
                  </a:cxn>
                  <a:cxn ang="0">
                    <a:pos x="525" y="92"/>
                  </a:cxn>
                  <a:cxn ang="0">
                    <a:pos x="554" y="122"/>
                  </a:cxn>
                  <a:cxn ang="0">
                    <a:pos x="544" y="173"/>
                  </a:cxn>
                  <a:cxn ang="0">
                    <a:pos x="594" y="181"/>
                  </a:cxn>
                  <a:cxn ang="0">
                    <a:pos x="630" y="185"/>
                  </a:cxn>
                  <a:cxn ang="0">
                    <a:pos x="678" y="171"/>
                  </a:cxn>
                  <a:cxn ang="0">
                    <a:pos x="725" y="185"/>
                  </a:cxn>
                  <a:cxn ang="0">
                    <a:pos x="730" y="234"/>
                  </a:cxn>
                  <a:cxn ang="0">
                    <a:pos x="687" y="268"/>
                  </a:cxn>
                  <a:cxn ang="0">
                    <a:pos x="716" y="297"/>
                  </a:cxn>
                  <a:cxn ang="0">
                    <a:pos x="764" y="319"/>
                  </a:cxn>
                  <a:cxn ang="0">
                    <a:pos x="791" y="358"/>
                  </a:cxn>
                  <a:cxn ang="0">
                    <a:pos x="845" y="393"/>
                  </a:cxn>
                  <a:cxn ang="0">
                    <a:pos x="812" y="412"/>
                  </a:cxn>
                  <a:cxn ang="0">
                    <a:pos x="763" y="449"/>
                  </a:cxn>
                  <a:cxn ang="0">
                    <a:pos x="772" y="480"/>
                  </a:cxn>
                  <a:cxn ang="0">
                    <a:pos x="830" y="510"/>
                  </a:cxn>
                  <a:cxn ang="0">
                    <a:pos x="876" y="549"/>
                  </a:cxn>
                  <a:cxn ang="0">
                    <a:pos x="875" y="604"/>
                  </a:cxn>
                  <a:cxn ang="0">
                    <a:pos x="858" y="653"/>
                  </a:cxn>
                  <a:cxn ang="0">
                    <a:pos x="795" y="688"/>
                  </a:cxn>
                  <a:cxn ang="0">
                    <a:pos x="744" y="734"/>
                  </a:cxn>
                  <a:cxn ang="0">
                    <a:pos x="706" y="796"/>
                  </a:cxn>
                </a:cxnLst>
                <a:rect l="0" t="0" r="r" b="b"/>
                <a:pathLst>
                  <a:path w="881" h="877">
                    <a:moveTo>
                      <a:pt x="145" y="808"/>
                    </a:moveTo>
                    <a:lnTo>
                      <a:pt x="154" y="795"/>
                    </a:lnTo>
                    <a:lnTo>
                      <a:pt x="134" y="786"/>
                    </a:lnTo>
                    <a:lnTo>
                      <a:pt x="136" y="771"/>
                    </a:lnTo>
                    <a:lnTo>
                      <a:pt x="153" y="766"/>
                    </a:lnTo>
                    <a:lnTo>
                      <a:pt x="134" y="755"/>
                    </a:lnTo>
                    <a:lnTo>
                      <a:pt x="116" y="756"/>
                    </a:lnTo>
                    <a:lnTo>
                      <a:pt x="106" y="745"/>
                    </a:lnTo>
                    <a:lnTo>
                      <a:pt x="89" y="726"/>
                    </a:lnTo>
                    <a:lnTo>
                      <a:pt x="87" y="694"/>
                    </a:lnTo>
                    <a:lnTo>
                      <a:pt x="77" y="674"/>
                    </a:lnTo>
                    <a:lnTo>
                      <a:pt x="73" y="653"/>
                    </a:lnTo>
                    <a:lnTo>
                      <a:pt x="50" y="651"/>
                    </a:lnTo>
                    <a:lnTo>
                      <a:pt x="39" y="633"/>
                    </a:lnTo>
                    <a:lnTo>
                      <a:pt x="48" y="613"/>
                    </a:lnTo>
                    <a:lnTo>
                      <a:pt x="47" y="592"/>
                    </a:lnTo>
                    <a:lnTo>
                      <a:pt x="30" y="582"/>
                    </a:lnTo>
                    <a:lnTo>
                      <a:pt x="30" y="561"/>
                    </a:lnTo>
                    <a:lnTo>
                      <a:pt x="39" y="541"/>
                    </a:lnTo>
                    <a:lnTo>
                      <a:pt x="39" y="521"/>
                    </a:lnTo>
                    <a:lnTo>
                      <a:pt x="53" y="509"/>
                    </a:lnTo>
                    <a:lnTo>
                      <a:pt x="39" y="500"/>
                    </a:lnTo>
                    <a:lnTo>
                      <a:pt x="7" y="494"/>
                    </a:lnTo>
                    <a:lnTo>
                      <a:pt x="0" y="480"/>
                    </a:lnTo>
                    <a:lnTo>
                      <a:pt x="10" y="460"/>
                    </a:lnTo>
                    <a:lnTo>
                      <a:pt x="30" y="459"/>
                    </a:lnTo>
                    <a:lnTo>
                      <a:pt x="49" y="449"/>
                    </a:lnTo>
                    <a:lnTo>
                      <a:pt x="73" y="443"/>
                    </a:lnTo>
                    <a:lnTo>
                      <a:pt x="89" y="428"/>
                    </a:lnTo>
                    <a:lnTo>
                      <a:pt x="96" y="408"/>
                    </a:lnTo>
                    <a:lnTo>
                      <a:pt x="96" y="388"/>
                    </a:lnTo>
                    <a:lnTo>
                      <a:pt x="87" y="367"/>
                    </a:lnTo>
                    <a:lnTo>
                      <a:pt x="87" y="347"/>
                    </a:lnTo>
                    <a:lnTo>
                      <a:pt x="101" y="337"/>
                    </a:lnTo>
                    <a:lnTo>
                      <a:pt x="93" y="298"/>
                    </a:lnTo>
                    <a:lnTo>
                      <a:pt x="96" y="266"/>
                    </a:lnTo>
                    <a:lnTo>
                      <a:pt x="110" y="250"/>
                    </a:lnTo>
                    <a:lnTo>
                      <a:pt x="138" y="244"/>
                    </a:lnTo>
                    <a:lnTo>
                      <a:pt x="144" y="225"/>
                    </a:lnTo>
                    <a:lnTo>
                      <a:pt x="134" y="205"/>
                    </a:lnTo>
                    <a:lnTo>
                      <a:pt x="134" y="185"/>
                    </a:lnTo>
                    <a:lnTo>
                      <a:pt x="149" y="167"/>
                    </a:lnTo>
                    <a:lnTo>
                      <a:pt x="172" y="164"/>
                    </a:lnTo>
                    <a:lnTo>
                      <a:pt x="182" y="185"/>
                    </a:lnTo>
                    <a:lnTo>
                      <a:pt x="202" y="200"/>
                    </a:lnTo>
                    <a:lnTo>
                      <a:pt x="221" y="202"/>
                    </a:lnTo>
                    <a:lnTo>
                      <a:pt x="229" y="185"/>
                    </a:lnTo>
                    <a:lnTo>
                      <a:pt x="223" y="163"/>
                    </a:lnTo>
                    <a:lnTo>
                      <a:pt x="239" y="153"/>
                    </a:lnTo>
                    <a:lnTo>
                      <a:pt x="259" y="151"/>
                    </a:lnTo>
                    <a:lnTo>
                      <a:pt x="268" y="133"/>
                    </a:lnTo>
                    <a:lnTo>
                      <a:pt x="259" y="113"/>
                    </a:lnTo>
                    <a:lnTo>
                      <a:pt x="239" y="103"/>
                    </a:lnTo>
                    <a:lnTo>
                      <a:pt x="243" y="86"/>
                    </a:lnTo>
                    <a:lnTo>
                      <a:pt x="259" y="81"/>
                    </a:lnTo>
                    <a:lnTo>
                      <a:pt x="273" y="64"/>
                    </a:lnTo>
                    <a:lnTo>
                      <a:pt x="305" y="61"/>
                    </a:lnTo>
                    <a:lnTo>
                      <a:pt x="325" y="53"/>
                    </a:lnTo>
                    <a:lnTo>
                      <a:pt x="347" y="61"/>
                    </a:lnTo>
                    <a:lnTo>
                      <a:pt x="363" y="70"/>
                    </a:lnTo>
                    <a:lnTo>
                      <a:pt x="381" y="68"/>
                    </a:lnTo>
                    <a:lnTo>
                      <a:pt x="392" y="52"/>
                    </a:lnTo>
                    <a:lnTo>
                      <a:pt x="401" y="31"/>
                    </a:lnTo>
                    <a:lnTo>
                      <a:pt x="420" y="21"/>
                    </a:lnTo>
                    <a:lnTo>
                      <a:pt x="439" y="21"/>
                    </a:lnTo>
                    <a:lnTo>
                      <a:pt x="450" y="2"/>
                    </a:lnTo>
                    <a:lnTo>
                      <a:pt x="468" y="0"/>
                    </a:lnTo>
                    <a:lnTo>
                      <a:pt x="477" y="21"/>
                    </a:lnTo>
                    <a:lnTo>
                      <a:pt x="494" y="33"/>
                    </a:lnTo>
                    <a:lnTo>
                      <a:pt x="496" y="72"/>
                    </a:lnTo>
                    <a:lnTo>
                      <a:pt x="492" y="87"/>
                    </a:lnTo>
                    <a:lnTo>
                      <a:pt x="525" y="92"/>
                    </a:lnTo>
                    <a:lnTo>
                      <a:pt x="544" y="100"/>
                    </a:lnTo>
                    <a:lnTo>
                      <a:pt x="558" y="108"/>
                    </a:lnTo>
                    <a:lnTo>
                      <a:pt x="554" y="122"/>
                    </a:lnTo>
                    <a:lnTo>
                      <a:pt x="557" y="142"/>
                    </a:lnTo>
                    <a:lnTo>
                      <a:pt x="544" y="153"/>
                    </a:lnTo>
                    <a:lnTo>
                      <a:pt x="544" y="173"/>
                    </a:lnTo>
                    <a:lnTo>
                      <a:pt x="564" y="174"/>
                    </a:lnTo>
                    <a:lnTo>
                      <a:pt x="582" y="167"/>
                    </a:lnTo>
                    <a:lnTo>
                      <a:pt x="594" y="181"/>
                    </a:lnTo>
                    <a:lnTo>
                      <a:pt x="610" y="174"/>
                    </a:lnTo>
                    <a:lnTo>
                      <a:pt x="626" y="171"/>
                    </a:lnTo>
                    <a:lnTo>
                      <a:pt x="630" y="185"/>
                    </a:lnTo>
                    <a:lnTo>
                      <a:pt x="649" y="164"/>
                    </a:lnTo>
                    <a:lnTo>
                      <a:pt x="668" y="159"/>
                    </a:lnTo>
                    <a:lnTo>
                      <a:pt x="678" y="171"/>
                    </a:lnTo>
                    <a:lnTo>
                      <a:pt x="697" y="174"/>
                    </a:lnTo>
                    <a:lnTo>
                      <a:pt x="716" y="169"/>
                    </a:lnTo>
                    <a:lnTo>
                      <a:pt x="725" y="185"/>
                    </a:lnTo>
                    <a:lnTo>
                      <a:pt x="725" y="205"/>
                    </a:lnTo>
                    <a:lnTo>
                      <a:pt x="717" y="221"/>
                    </a:lnTo>
                    <a:lnTo>
                      <a:pt x="730" y="234"/>
                    </a:lnTo>
                    <a:lnTo>
                      <a:pt x="725" y="255"/>
                    </a:lnTo>
                    <a:lnTo>
                      <a:pt x="706" y="266"/>
                    </a:lnTo>
                    <a:lnTo>
                      <a:pt x="687" y="268"/>
                    </a:lnTo>
                    <a:lnTo>
                      <a:pt x="681" y="286"/>
                    </a:lnTo>
                    <a:lnTo>
                      <a:pt x="697" y="297"/>
                    </a:lnTo>
                    <a:lnTo>
                      <a:pt x="716" y="297"/>
                    </a:lnTo>
                    <a:lnTo>
                      <a:pt x="736" y="304"/>
                    </a:lnTo>
                    <a:lnTo>
                      <a:pt x="746" y="313"/>
                    </a:lnTo>
                    <a:lnTo>
                      <a:pt x="764" y="319"/>
                    </a:lnTo>
                    <a:lnTo>
                      <a:pt x="766" y="333"/>
                    </a:lnTo>
                    <a:lnTo>
                      <a:pt x="780" y="339"/>
                    </a:lnTo>
                    <a:lnTo>
                      <a:pt x="791" y="358"/>
                    </a:lnTo>
                    <a:lnTo>
                      <a:pt x="814" y="370"/>
                    </a:lnTo>
                    <a:lnTo>
                      <a:pt x="833" y="378"/>
                    </a:lnTo>
                    <a:lnTo>
                      <a:pt x="845" y="393"/>
                    </a:lnTo>
                    <a:lnTo>
                      <a:pt x="844" y="412"/>
                    </a:lnTo>
                    <a:lnTo>
                      <a:pt x="828" y="417"/>
                    </a:lnTo>
                    <a:lnTo>
                      <a:pt x="812" y="412"/>
                    </a:lnTo>
                    <a:lnTo>
                      <a:pt x="802" y="428"/>
                    </a:lnTo>
                    <a:lnTo>
                      <a:pt x="785" y="443"/>
                    </a:lnTo>
                    <a:lnTo>
                      <a:pt x="763" y="449"/>
                    </a:lnTo>
                    <a:lnTo>
                      <a:pt x="748" y="448"/>
                    </a:lnTo>
                    <a:lnTo>
                      <a:pt x="763" y="459"/>
                    </a:lnTo>
                    <a:lnTo>
                      <a:pt x="772" y="480"/>
                    </a:lnTo>
                    <a:lnTo>
                      <a:pt x="793" y="496"/>
                    </a:lnTo>
                    <a:lnTo>
                      <a:pt x="817" y="503"/>
                    </a:lnTo>
                    <a:lnTo>
                      <a:pt x="830" y="510"/>
                    </a:lnTo>
                    <a:lnTo>
                      <a:pt x="840" y="531"/>
                    </a:lnTo>
                    <a:lnTo>
                      <a:pt x="859" y="535"/>
                    </a:lnTo>
                    <a:lnTo>
                      <a:pt x="876" y="549"/>
                    </a:lnTo>
                    <a:lnTo>
                      <a:pt x="881" y="564"/>
                    </a:lnTo>
                    <a:lnTo>
                      <a:pt x="872" y="583"/>
                    </a:lnTo>
                    <a:lnTo>
                      <a:pt x="875" y="604"/>
                    </a:lnTo>
                    <a:lnTo>
                      <a:pt x="872" y="626"/>
                    </a:lnTo>
                    <a:lnTo>
                      <a:pt x="862" y="639"/>
                    </a:lnTo>
                    <a:lnTo>
                      <a:pt x="858" y="653"/>
                    </a:lnTo>
                    <a:lnTo>
                      <a:pt x="844" y="671"/>
                    </a:lnTo>
                    <a:lnTo>
                      <a:pt x="813" y="677"/>
                    </a:lnTo>
                    <a:lnTo>
                      <a:pt x="795" y="688"/>
                    </a:lnTo>
                    <a:lnTo>
                      <a:pt x="783" y="709"/>
                    </a:lnTo>
                    <a:lnTo>
                      <a:pt x="767" y="723"/>
                    </a:lnTo>
                    <a:lnTo>
                      <a:pt x="744" y="734"/>
                    </a:lnTo>
                    <a:lnTo>
                      <a:pt x="728" y="757"/>
                    </a:lnTo>
                    <a:lnTo>
                      <a:pt x="723" y="784"/>
                    </a:lnTo>
                    <a:lnTo>
                      <a:pt x="706" y="796"/>
                    </a:lnTo>
                    <a:lnTo>
                      <a:pt x="664" y="877"/>
                    </a:lnTo>
                    <a:lnTo>
                      <a:pt x="145" y="808"/>
                    </a:lnTo>
                    <a:close/>
                  </a:path>
                </a:pathLst>
              </a:custGeom>
              <a:solidFill>
                <a:srgbClr val="0085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2873" y="2824"/>
                <a:ext cx="727" cy="49"/>
              </a:xfrm>
              <a:custGeom>
                <a:avLst/>
                <a:gdLst/>
                <a:ahLst/>
                <a:cxnLst>
                  <a:cxn ang="0">
                    <a:pos x="563" y="53"/>
                  </a:cxn>
                  <a:cxn ang="0">
                    <a:pos x="2050" y="0"/>
                  </a:cxn>
                  <a:cxn ang="0">
                    <a:pos x="2050" y="61"/>
                  </a:cxn>
                  <a:cxn ang="0">
                    <a:pos x="563" y="162"/>
                  </a:cxn>
                  <a:cxn ang="0">
                    <a:pos x="563" y="162"/>
                  </a:cxn>
                  <a:cxn ang="0">
                    <a:pos x="0" y="121"/>
                  </a:cxn>
                  <a:cxn ang="0">
                    <a:pos x="0" y="20"/>
                  </a:cxn>
                  <a:cxn ang="0">
                    <a:pos x="563" y="53"/>
                  </a:cxn>
                </a:cxnLst>
                <a:rect l="0" t="0" r="r" b="b"/>
                <a:pathLst>
                  <a:path w="2050" h="162">
                    <a:moveTo>
                      <a:pt x="563" y="53"/>
                    </a:moveTo>
                    <a:lnTo>
                      <a:pt x="2050" y="0"/>
                    </a:lnTo>
                    <a:lnTo>
                      <a:pt x="2050" y="61"/>
                    </a:lnTo>
                    <a:lnTo>
                      <a:pt x="563" y="162"/>
                    </a:lnTo>
                    <a:lnTo>
                      <a:pt x="563" y="162"/>
                    </a:lnTo>
                    <a:lnTo>
                      <a:pt x="0" y="121"/>
                    </a:lnTo>
                    <a:lnTo>
                      <a:pt x="0" y="20"/>
                    </a:lnTo>
                    <a:lnTo>
                      <a:pt x="5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3" name="Line 102"/>
              <p:cNvSpPr>
                <a:spLocks noChangeShapeType="1"/>
              </p:cNvSpPr>
              <p:nvPr/>
            </p:nvSpPr>
            <p:spPr bwMode="auto">
              <a:xfrm flipV="1">
                <a:off x="3073" y="2840"/>
                <a:ext cx="1" cy="3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704" y="2305"/>
                <a:ext cx="430" cy="292"/>
              </a:xfrm>
              <a:custGeom>
                <a:avLst/>
                <a:gdLst/>
                <a:ahLst/>
                <a:cxnLst>
                  <a:cxn ang="0">
                    <a:pos x="1211" y="443"/>
                  </a:cxn>
                  <a:cxn ang="0">
                    <a:pos x="1202" y="392"/>
                  </a:cxn>
                  <a:cxn ang="0">
                    <a:pos x="1186" y="342"/>
                  </a:cxn>
                  <a:cxn ang="0">
                    <a:pos x="1164" y="295"/>
                  </a:cxn>
                  <a:cxn ang="0">
                    <a:pos x="1137" y="249"/>
                  </a:cxn>
                  <a:cxn ang="0">
                    <a:pos x="1103" y="206"/>
                  </a:cxn>
                  <a:cxn ang="0">
                    <a:pos x="1063" y="166"/>
                  </a:cxn>
                  <a:cxn ang="0">
                    <a:pos x="1019" y="129"/>
                  </a:cxn>
                  <a:cxn ang="0">
                    <a:pos x="970" y="97"/>
                  </a:cxn>
                  <a:cxn ang="0">
                    <a:pos x="917" y="68"/>
                  </a:cxn>
                  <a:cxn ang="0">
                    <a:pos x="861" y="45"/>
                  </a:cxn>
                  <a:cxn ang="0">
                    <a:pos x="801" y="26"/>
                  </a:cxn>
                  <a:cxn ang="0">
                    <a:pos x="740" y="12"/>
                  </a:cxn>
                  <a:cxn ang="0">
                    <a:pos x="678" y="4"/>
                  </a:cxn>
                  <a:cxn ang="0">
                    <a:pos x="615" y="0"/>
                  </a:cxn>
                  <a:cxn ang="0">
                    <a:pos x="550" y="2"/>
                  </a:cxn>
                  <a:cxn ang="0">
                    <a:pos x="488" y="9"/>
                  </a:cxn>
                  <a:cxn ang="0">
                    <a:pos x="426" y="22"/>
                  </a:cxn>
                  <a:cxn ang="0">
                    <a:pos x="367" y="40"/>
                  </a:cxn>
                  <a:cxn ang="0">
                    <a:pos x="310" y="62"/>
                  </a:cxn>
                  <a:cxn ang="0">
                    <a:pos x="256" y="89"/>
                  </a:cxn>
                  <a:cxn ang="0">
                    <a:pos x="205" y="121"/>
                  </a:cxn>
                  <a:cxn ang="0">
                    <a:pos x="160" y="157"/>
                  </a:cxn>
                  <a:cxn ang="0">
                    <a:pos x="120" y="196"/>
                  </a:cxn>
                  <a:cxn ang="0">
                    <a:pos x="84" y="238"/>
                  </a:cxn>
                  <a:cxn ang="0">
                    <a:pos x="55" y="283"/>
                  </a:cxn>
                  <a:cxn ang="0">
                    <a:pos x="31" y="331"/>
                  </a:cxn>
                  <a:cxn ang="0">
                    <a:pos x="14" y="379"/>
                  </a:cxn>
                  <a:cxn ang="0">
                    <a:pos x="4" y="430"/>
                  </a:cxn>
                  <a:cxn ang="0">
                    <a:pos x="0" y="481"/>
                  </a:cxn>
                  <a:cxn ang="0">
                    <a:pos x="3" y="531"/>
                  </a:cxn>
                  <a:cxn ang="0">
                    <a:pos x="12" y="581"/>
                  </a:cxn>
                  <a:cxn ang="0">
                    <a:pos x="28" y="630"/>
                  </a:cxn>
                  <a:cxn ang="0">
                    <a:pos x="50" y="678"/>
                  </a:cxn>
                  <a:cxn ang="0">
                    <a:pos x="79" y="723"/>
                  </a:cxn>
                  <a:cxn ang="0">
                    <a:pos x="114" y="766"/>
                  </a:cxn>
                  <a:cxn ang="0">
                    <a:pos x="153" y="806"/>
                  </a:cxn>
                  <a:cxn ang="0">
                    <a:pos x="198" y="842"/>
                  </a:cxn>
                  <a:cxn ang="0">
                    <a:pos x="246" y="875"/>
                  </a:cxn>
                  <a:cxn ang="0">
                    <a:pos x="300" y="902"/>
                  </a:cxn>
                  <a:cxn ang="0">
                    <a:pos x="356" y="926"/>
                  </a:cxn>
                  <a:cxn ang="0">
                    <a:pos x="416" y="945"/>
                  </a:cxn>
                  <a:cxn ang="0">
                    <a:pos x="477" y="957"/>
                  </a:cxn>
                  <a:cxn ang="0">
                    <a:pos x="540" y="966"/>
                  </a:cxn>
                  <a:cxn ang="0">
                    <a:pos x="604" y="969"/>
                  </a:cxn>
                  <a:cxn ang="0">
                    <a:pos x="667" y="967"/>
                  </a:cxn>
                  <a:cxn ang="0">
                    <a:pos x="731" y="958"/>
                  </a:cxn>
                  <a:cxn ang="0">
                    <a:pos x="792" y="946"/>
                  </a:cxn>
                  <a:cxn ang="0">
                    <a:pos x="851" y="928"/>
                  </a:cxn>
                  <a:cxn ang="0">
                    <a:pos x="908" y="904"/>
                  </a:cxn>
                  <a:cxn ang="0">
                    <a:pos x="962" y="877"/>
                  </a:cxn>
                  <a:cxn ang="0">
                    <a:pos x="1011" y="845"/>
                  </a:cxn>
                  <a:cxn ang="0">
                    <a:pos x="1057" y="810"/>
                  </a:cxn>
                  <a:cxn ang="0">
                    <a:pos x="1097" y="770"/>
                  </a:cxn>
                  <a:cxn ang="0">
                    <a:pos x="1131" y="727"/>
                  </a:cxn>
                  <a:cxn ang="0">
                    <a:pos x="1160" y="682"/>
                  </a:cxn>
                  <a:cxn ang="0">
                    <a:pos x="1183" y="635"/>
                  </a:cxn>
                  <a:cxn ang="0">
                    <a:pos x="1199" y="585"/>
                  </a:cxn>
                  <a:cxn ang="0">
                    <a:pos x="1209" y="535"/>
                  </a:cxn>
                  <a:cxn ang="0">
                    <a:pos x="1213" y="485"/>
                  </a:cxn>
                </a:cxnLst>
                <a:rect l="0" t="0" r="r" b="b"/>
                <a:pathLst>
                  <a:path w="1213" h="969">
                    <a:moveTo>
                      <a:pt x="1213" y="485"/>
                    </a:moveTo>
                    <a:lnTo>
                      <a:pt x="1213" y="476"/>
                    </a:lnTo>
                    <a:lnTo>
                      <a:pt x="1213" y="468"/>
                    </a:lnTo>
                    <a:lnTo>
                      <a:pt x="1212" y="459"/>
                    </a:lnTo>
                    <a:lnTo>
                      <a:pt x="1212" y="451"/>
                    </a:lnTo>
                    <a:lnTo>
                      <a:pt x="1211" y="443"/>
                    </a:lnTo>
                    <a:lnTo>
                      <a:pt x="1209" y="434"/>
                    </a:lnTo>
                    <a:lnTo>
                      <a:pt x="1208" y="426"/>
                    </a:lnTo>
                    <a:lnTo>
                      <a:pt x="1207" y="417"/>
                    </a:lnTo>
                    <a:lnTo>
                      <a:pt x="1205" y="409"/>
                    </a:lnTo>
                    <a:lnTo>
                      <a:pt x="1203" y="400"/>
                    </a:lnTo>
                    <a:lnTo>
                      <a:pt x="1202" y="392"/>
                    </a:lnTo>
                    <a:lnTo>
                      <a:pt x="1200" y="384"/>
                    </a:lnTo>
                    <a:lnTo>
                      <a:pt x="1197" y="375"/>
                    </a:lnTo>
                    <a:lnTo>
                      <a:pt x="1195" y="367"/>
                    </a:lnTo>
                    <a:lnTo>
                      <a:pt x="1192" y="358"/>
                    </a:lnTo>
                    <a:lnTo>
                      <a:pt x="1189" y="351"/>
                    </a:lnTo>
                    <a:lnTo>
                      <a:pt x="1186" y="342"/>
                    </a:lnTo>
                    <a:lnTo>
                      <a:pt x="1183" y="334"/>
                    </a:lnTo>
                    <a:lnTo>
                      <a:pt x="1180" y="327"/>
                    </a:lnTo>
                    <a:lnTo>
                      <a:pt x="1176" y="318"/>
                    </a:lnTo>
                    <a:lnTo>
                      <a:pt x="1173" y="311"/>
                    </a:lnTo>
                    <a:lnTo>
                      <a:pt x="1168" y="302"/>
                    </a:lnTo>
                    <a:lnTo>
                      <a:pt x="1164" y="295"/>
                    </a:lnTo>
                    <a:lnTo>
                      <a:pt x="1160" y="287"/>
                    </a:lnTo>
                    <a:lnTo>
                      <a:pt x="1156" y="279"/>
                    </a:lnTo>
                    <a:lnTo>
                      <a:pt x="1151" y="272"/>
                    </a:lnTo>
                    <a:lnTo>
                      <a:pt x="1146" y="264"/>
                    </a:lnTo>
                    <a:lnTo>
                      <a:pt x="1141" y="256"/>
                    </a:lnTo>
                    <a:lnTo>
                      <a:pt x="1137" y="249"/>
                    </a:lnTo>
                    <a:lnTo>
                      <a:pt x="1131" y="241"/>
                    </a:lnTo>
                    <a:lnTo>
                      <a:pt x="1126" y="235"/>
                    </a:lnTo>
                    <a:lnTo>
                      <a:pt x="1120" y="228"/>
                    </a:lnTo>
                    <a:lnTo>
                      <a:pt x="1115" y="220"/>
                    </a:lnTo>
                    <a:lnTo>
                      <a:pt x="1108" y="213"/>
                    </a:lnTo>
                    <a:lnTo>
                      <a:pt x="1103" y="206"/>
                    </a:lnTo>
                    <a:lnTo>
                      <a:pt x="1097" y="199"/>
                    </a:lnTo>
                    <a:lnTo>
                      <a:pt x="1090" y="193"/>
                    </a:lnTo>
                    <a:lnTo>
                      <a:pt x="1084" y="185"/>
                    </a:lnTo>
                    <a:lnTo>
                      <a:pt x="1077" y="179"/>
                    </a:lnTo>
                    <a:lnTo>
                      <a:pt x="1070" y="173"/>
                    </a:lnTo>
                    <a:lnTo>
                      <a:pt x="1063" y="166"/>
                    </a:lnTo>
                    <a:lnTo>
                      <a:pt x="1057" y="160"/>
                    </a:lnTo>
                    <a:lnTo>
                      <a:pt x="1049" y="154"/>
                    </a:lnTo>
                    <a:lnTo>
                      <a:pt x="1042" y="147"/>
                    </a:lnTo>
                    <a:lnTo>
                      <a:pt x="1034" y="141"/>
                    </a:lnTo>
                    <a:lnTo>
                      <a:pt x="1027" y="136"/>
                    </a:lnTo>
                    <a:lnTo>
                      <a:pt x="1019" y="129"/>
                    </a:lnTo>
                    <a:lnTo>
                      <a:pt x="1011" y="124"/>
                    </a:lnTo>
                    <a:lnTo>
                      <a:pt x="1003" y="118"/>
                    </a:lnTo>
                    <a:lnTo>
                      <a:pt x="995" y="113"/>
                    </a:lnTo>
                    <a:lnTo>
                      <a:pt x="987" y="107"/>
                    </a:lnTo>
                    <a:lnTo>
                      <a:pt x="978" y="102"/>
                    </a:lnTo>
                    <a:lnTo>
                      <a:pt x="970" y="97"/>
                    </a:lnTo>
                    <a:lnTo>
                      <a:pt x="962" y="91"/>
                    </a:lnTo>
                    <a:lnTo>
                      <a:pt x="953" y="87"/>
                    </a:lnTo>
                    <a:lnTo>
                      <a:pt x="944" y="82"/>
                    </a:lnTo>
                    <a:lnTo>
                      <a:pt x="935" y="78"/>
                    </a:lnTo>
                    <a:lnTo>
                      <a:pt x="926" y="74"/>
                    </a:lnTo>
                    <a:lnTo>
                      <a:pt x="917" y="68"/>
                    </a:lnTo>
                    <a:lnTo>
                      <a:pt x="908" y="64"/>
                    </a:lnTo>
                    <a:lnTo>
                      <a:pt x="898" y="60"/>
                    </a:lnTo>
                    <a:lnTo>
                      <a:pt x="890" y="57"/>
                    </a:lnTo>
                    <a:lnTo>
                      <a:pt x="880" y="52"/>
                    </a:lnTo>
                    <a:lnTo>
                      <a:pt x="871" y="48"/>
                    </a:lnTo>
                    <a:lnTo>
                      <a:pt x="861" y="45"/>
                    </a:lnTo>
                    <a:lnTo>
                      <a:pt x="851" y="42"/>
                    </a:lnTo>
                    <a:lnTo>
                      <a:pt x="841" y="38"/>
                    </a:lnTo>
                    <a:lnTo>
                      <a:pt x="832" y="35"/>
                    </a:lnTo>
                    <a:lnTo>
                      <a:pt x="821" y="31"/>
                    </a:lnTo>
                    <a:lnTo>
                      <a:pt x="812" y="29"/>
                    </a:lnTo>
                    <a:lnTo>
                      <a:pt x="801" y="26"/>
                    </a:lnTo>
                    <a:lnTo>
                      <a:pt x="792" y="23"/>
                    </a:lnTo>
                    <a:lnTo>
                      <a:pt x="781" y="21"/>
                    </a:lnTo>
                    <a:lnTo>
                      <a:pt x="772" y="19"/>
                    </a:lnTo>
                    <a:lnTo>
                      <a:pt x="761" y="17"/>
                    </a:lnTo>
                    <a:lnTo>
                      <a:pt x="751" y="15"/>
                    </a:lnTo>
                    <a:lnTo>
                      <a:pt x="740" y="12"/>
                    </a:lnTo>
                    <a:lnTo>
                      <a:pt x="731" y="10"/>
                    </a:lnTo>
                    <a:lnTo>
                      <a:pt x="720" y="9"/>
                    </a:lnTo>
                    <a:lnTo>
                      <a:pt x="710" y="7"/>
                    </a:lnTo>
                    <a:lnTo>
                      <a:pt x="699" y="6"/>
                    </a:lnTo>
                    <a:lnTo>
                      <a:pt x="688" y="5"/>
                    </a:lnTo>
                    <a:lnTo>
                      <a:pt x="678" y="4"/>
                    </a:lnTo>
                    <a:lnTo>
                      <a:pt x="667" y="3"/>
                    </a:lnTo>
                    <a:lnTo>
                      <a:pt x="657" y="2"/>
                    </a:lnTo>
                    <a:lnTo>
                      <a:pt x="646" y="1"/>
                    </a:lnTo>
                    <a:lnTo>
                      <a:pt x="636" y="1"/>
                    </a:lnTo>
                    <a:lnTo>
                      <a:pt x="625" y="1"/>
                    </a:lnTo>
                    <a:lnTo>
                      <a:pt x="615" y="0"/>
                    </a:lnTo>
                    <a:lnTo>
                      <a:pt x="604" y="0"/>
                    </a:lnTo>
                    <a:lnTo>
                      <a:pt x="594" y="1"/>
                    </a:lnTo>
                    <a:lnTo>
                      <a:pt x="583" y="1"/>
                    </a:lnTo>
                    <a:lnTo>
                      <a:pt x="571" y="1"/>
                    </a:lnTo>
                    <a:lnTo>
                      <a:pt x="561" y="2"/>
                    </a:lnTo>
                    <a:lnTo>
                      <a:pt x="550" y="2"/>
                    </a:lnTo>
                    <a:lnTo>
                      <a:pt x="540" y="3"/>
                    </a:lnTo>
                    <a:lnTo>
                      <a:pt x="529" y="4"/>
                    </a:lnTo>
                    <a:lnTo>
                      <a:pt x="519" y="5"/>
                    </a:lnTo>
                    <a:lnTo>
                      <a:pt x="509" y="6"/>
                    </a:lnTo>
                    <a:lnTo>
                      <a:pt x="499" y="8"/>
                    </a:lnTo>
                    <a:lnTo>
                      <a:pt x="488" y="9"/>
                    </a:lnTo>
                    <a:lnTo>
                      <a:pt x="477" y="11"/>
                    </a:lnTo>
                    <a:lnTo>
                      <a:pt x="467" y="13"/>
                    </a:lnTo>
                    <a:lnTo>
                      <a:pt x="456" y="16"/>
                    </a:lnTo>
                    <a:lnTo>
                      <a:pt x="447" y="18"/>
                    </a:lnTo>
                    <a:lnTo>
                      <a:pt x="436" y="20"/>
                    </a:lnTo>
                    <a:lnTo>
                      <a:pt x="426" y="22"/>
                    </a:lnTo>
                    <a:lnTo>
                      <a:pt x="416" y="25"/>
                    </a:lnTo>
                    <a:lnTo>
                      <a:pt x="406" y="27"/>
                    </a:lnTo>
                    <a:lnTo>
                      <a:pt x="396" y="30"/>
                    </a:lnTo>
                    <a:lnTo>
                      <a:pt x="386" y="33"/>
                    </a:lnTo>
                    <a:lnTo>
                      <a:pt x="376" y="37"/>
                    </a:lnTo>
                    <a:lnTo>
                      <a:pt x="367" y="40"/>
                    </a:lnTo>
                    <a:lnTo>
                      <a:pt x="356" y="43"/>
                    </a:lnTo>
                    <a:lnTo>
                      <a:pt x="347" y="47"/>
                    </a:lnTo>
                    <a:lnTo>
                      <a:pt x="337" y="50"/>
                    </a:lnTo>
                    <a:lnTo>
                      <a:pt x="328" y="55"/>
                    </a:lnTo>
                    <a:lnTo>
                      <a:pt x="318" y="58"/>
                    </a:lnTo>
                    <a:lnTo>
                      <a:pt x="310" y="62"/>
                    </a:lnTo>
                    <a:lnTo>
                      <a:pt x="300" y="66"/>
                    </a:lnTo>
                    <a:lnTo>
                      <a:pt x="291" y="70"/>
                    </a:lnTo>
                    <a:lnTo>
                      <a:pt x="282" y="76"/>
                    </a:lnTo>
                    <a:lnTo>
                      <a:pt x="273" y="80"/>
                    </a:lnTo>
                    <a:lnTo>
                      <a:pt x="264" y="84"/>
                    </a:lnTo>
                    <a:lnTo>
                      <a:pt x="256" y="89"/>
                    </a:lnTo>
                    <a:lnTo>
                      <a:pt x="246" y="95"/>
                    </a:lnTo>
                    <a:lnTo>
                      <a:pt x="238" y="100"/>
                    </a:lnTo>
                    <a:lnTo>
                      <a:pt x="230" y="105"/>
                    </a:lnTo>
                    <a:lnTo>
                      <a:pt x="222" y="110"/>
                    </a:lnTo>
                    <a:lnTo>
                      <a:pt x="214" y="116"/>
                    </a:lnTo>
                    <a:lnTo>
                      <a:pt x="205" y="121"/>
                    </a:lnTo>
                    <a:lnTo>
                      <a:pt x="198" y="126"/>
                    </a:lnTo>
                    <a:lnTo>
                      <a:pt x="190" y="133"/>
                    </a:lnTo>
                    <a:lnTo>
                      <a:pt x="182" y="138"/>
                    </a:lnTo>
                    <a:lnTo>
                      <a:pt x="175" y="144"/>
                    </a:lnTo>
                    <a:lnTo>
                      <a:pt x="167" y="151"/>
                    </a:lnTo>
                    <a:lnTo>
                      <a:pt x="160" y="157"/>
                    </a:lnTo>
                    <a:lnTo>
                      <a:pt x="153" y="163"/>
                    </a:lnTo>
                    <a:lnTo>
                      <a:pt x="146" y="170"/>
                    </a:lnTo>
                    <a:lnTo>
                      <a:pt x="139" y="176"/>
                    </a:lnTo>
                    <a:lnTo>
                      <a:pt x="133" y="182"/>
                    </a:lnTo>
                    <a:lnTo>
                      <a:pt x="126" y="188"/>
                    </a:lnTo>
                    <a:lnTo>
                      <a:pt x="120" y="196"/>
                    </a:lnTo>
                    <a:lnTo>
                      <a:pt x="114" y="202"/>
                    </a:lnTo>
                    <a:lnTo>
                      <a:pt x="107" y="210"/>
                    </a:lnTo>
                    <a:lnTo>
                      <a:pt x="101" y="217"/>
                    </a:lnTo>
                    <a:lnTo>
                      <a:pt x="96" y="223"/>
                    </a:lnTo>
                    <a:lnTo>
                      <a:pt x="89" y="231"/>
                    </a:lnTo>
                    <a:lnTo>
                      <a:pt x="84" y="238"/>
                    </a:lnTo>
                    <a:lnTo>
                      <a:pt x="79" y="245"/>
                    </a:lnTo>
                    <a:lnTo>
                      <a:pt x="74" y="253"/>
                    </a:lnTo>
                    <a:lnTo>
                      <a:pt x="69" y="260"/>
                    </a:lnTo>
                    <a:lnTo>
                      <a:pt x="64" y="268"/>
                    </a:lnTo>
                    <a:lnTo>
                      <a:pt x="60" y="275"/>
                    </a:lnTo>
                    <a:lnTo>
                      <a:pt x="55" y="283"/>
                    </a:lnTo>
                    <a:lnTo>
                      <a:pt x="50" y="291"/>
                    </a:lnTo>
                    <a:lnTo>
                      <a:pt x="46" y="298"/>
                    </a:lnTo>
                    <a:lnTo>
                      <a:pt x="42" y="307"/>
                    </a:lnTo>
                    <a:lnTo>
                      <a:pt x="39" y="314"/>
                    </a:lnTo>
                    <a:lnTo>
                      <a:pt x="34" y="322"/>
                    </a:lnTo>
                    <a:lnTo>
                      <a:pt x="31" y="331"/>
                    </a:lnTo>
                    <a:lnTo>
                      <a:pt x="28" y="338"/>
                    </a:lnTo>
                    <a:lnTo>
                      <a:pt x="25" y="347"/>
                    </a:lnTo>
                    <a:lnTo>
                      <a:pt x="22" y="355"/>
                    </a:lnTo>
                    <a:lnTo>
                      <a:pt x="20" y="362"/>
                    </a:lnTo>
                    <a:lnTo>
                      <a:pt x="17" y="371"/>
                    </a:lnTo>
                    <a:lnTo>
                      <a:pt x="14" y="379"/>
                    </a:lnTo>
                    <a:lnTo>
                      <a:pt x="12" y="388"/>
                    </a:lnTo>
                    <a:lnTo>
                      <a:pt x="10" y="396"/>
                    </a:lnTo>
                    <a:lnTo>
                      <a:pt x="8" y="405"/>
                    </a:lnTo>
                    <a:lnTo>
                      <a:pt x="7" y="413"/>
                    </a:lnTo>
                    <a:lnTo>
                      <a:pt x="5" y="422"/>
                    </a:lnTo>
                    <a:lnTo>
                      <a:pt x="4" y="430"/>
                    </a:lnTo>
                    <a:lnTo>
                      <a:pt x="3" y="438"/>
                    </a:lnTo>
                    <a:lnTo>
                      <a:pt x="2" y="447"/>
                    </a:lnTo>
                    <a:lnTo>
                      <a:pt x="1" y="455"/>
                    </a:lnTo>
                    <a:lnTo>
                      <a:pt x="1" y="464"/>
                    </a:lnTo>
                    <a:lnTo>
                      <a:pt x="0" y="472"/>
                    </a:lnTo>
                    <a:lnTo>
                      <a:pt x="0" y="481"/>
                    </a:lnTo>
                    <a:lnTo>
                      <a:pt x="0" y="489"/>
                    </a:lnTo>
                    <a:lnTo>
                      <a:pt x="0" y="497"/>
                    </a:lnTo>
                    <a:lnTo>
                      <a:pt x="1" y="506"/>
                    </a:lnTo>
                    <a:lnTo>
                      <a:pt x="1" y="514"/>
                    </a:lnTo>
                    <a:lnTo>
                      <a:pt x="2" y="523"/>
                    </a:lnTo>
                    <a:lnTo>
                      <a:pt x="3" y="531"/>
                    </a:lnTo>
                    <a:lnTo>
                      <a:pt x="4" y="540"/>
                    </a:lnTo>
                    <a:lnTo>
                      <a:pt x="5" y="548"/>
                    </a:lnTo>
                    <a:lnTo>
                      <a:pt x="7" y="557"/>
                    </a:lnTo>
                    <a:lnTo>
                      <a:pt x="8" y="565"/>
                    </a:lnTo>
                    <a:lnTo>
                      <a:pt x="10" y="573"/>
                    </a:lnTo>
                    <a:lnTo>
                      <a:pt x="12" y="581"/>
                    </a:lnTo>
                    <a:lnTo>
                      <a:pt x="14" y="589"/>
                    </a:lnTo>
                    <a:lnTo>
                      <a:pt x="17" y="598"/>
                    </a:lnTo>
                    <a:lnTo>
                      <a:pt x="20" y="606"/>
                    </a:lnTo>
                    <a:lnTo>
                      <a:pt x="22" y="615"/>
                    </a:lnTo>
                    <a:lnTo>
                      <a:pt x="25" y="622"/>
                    </a:lnTo>
                    <a:lnTo>
                      <a:pt x="28" y="630"/>
                    </a:lnTo>
                    <a:lnTo>
                      <a:pt x="31" y="639"/>
                    </a:lnTo>
                    <a:lnTo>
                      <a:pt x="34" y="646"/>
                    </a:lnTo>
                    <a:lnTo>
                      <a:pt x="39" y="655"/>
                    </a:lnTo>
                    <a:lnTo>
                      <a:pt x="42" y="662"/>
                    </a:lnTo>
                    <a:lnTo>
                      <a:pt x="46" y="670"/>
                    </a:lnTo>
                    <a:lnTo>
                      <a:pt x="50" y="678"/>
                    </a:lnTo>
                    <a:lnTo>
                      <a:pt x="55" y="686"/>
                    </a:lnTo>
                    <a:lnTo>
                      <a:pt x="60" y="694"/>
                    </a:lnTo>
                    <a:lnTo>
                      <a:pt x="64" y="701"/>
                    </a:lnTo>
                    <a:lnTo>
                      <a:pt x="69" y="708"/>
                    </a:lnTo>
                    <a:lnTo>
                      <a:pt x="74" y="716"/>
                    </a:lnTo>
                    <a:lnTo>
                      <a:pt x="79" y="723"/>
                    </a:lnTo>
                    <a:lnTo>
                      <a:pt x="84" y="730"/>
                    </a:lnTo>
                    <a:lnTo>
                      <a:pt x="89" y="738"/>
                    </a:lnTo>
                    <a:lnTo>
                      <a:pt x="96" y="745"/>
                    </a:lnTo>
                    <a:lnTo>
                      <a:pt x="101" y="753"/>
                    </a:lnTo>
                    <a:lnTo>
                      <a:pt x="107" y="759"/>
                    </a:lnTo>
                    <a:lnTo>
                      <a:pt x="114" y="766"/>
                    </a:lnTo>
                    <a:lnTo>
                      <a:pt x="120" y="773"/>
                    </a:lnTo>
                    <a:lnTo>
                      <a:pt x="126" y="780"/>
                    </a:lnTo>
                    <a:lnTo>
                      <a:pt x="133" y="786"/>
                    </a:lnTo>
                    <a:lnTo>
                      <a:pt x="139" y="793"/>
                    </a:lnTo>
                    <a:lnTo>
                      <a:pt x="146" y="800"/>
                    </a:lnTo>
                    <a:lnTo>
                      <a:pt x="153" y="806"/>
                    </a:lnTo>
                    <a:lnTo>
                      <a:pt x="160" y="813"/>
                    </a:lnTo>
                    <a:lnTo>
                      <a:pt x="167" y="818"/>
                    </a:lnTo>
                    <a:lnTo>
                      <a:pt x="175" y="824"/>
                    </a:lnTo>
                    <a:lnTo>
                      <a:pt x="182" y="831"/>
                    </a:lnTo>
                    <a:lnTo>
                      <a:pt x="190" y="836"/>
                    </a:lnTo>
                    <a:lnTo>
                      <a:pt x="198" y="842"/>
                    </a:lnTo>
                    <a:lnTo>
                      <a:pt x="205" y="848"/>
                    </a:lnTo>
                    <a:lnTo>
                      <a:pt x="214" y="854"/>
                    </a:lnTo>
                    <a:lnTo>
                      <a:pt x="222" y="859"/>
                    </a:lnTo>
                    <a:lnTo>
                      <a:pt x="230" y="864"/>
                    </a:lnTo>
                    <a:lnTo>
                      <a:pt x="238" y="870"/>
                    </a:lnTo>
                    <a:lnTo>
                      <a:pt x="246" y="875"/>
                    </a:lnTo>
                    <a:lnTo>
                      <a:pt x="256" y="879"/>
                    </a:lnTo>
                    <a:lnTo>
                      <a:pt x="264" y="884"/>
                    </a:lnTo>
                    <a:lnTo>
                      <a:pt x="273" y="889"/>
                    </a:lnTo>
                    <a:lnTo>
                      <a:pt x="282" y="894"/>
                    </a:lnTo>
                    <a:lnTo>
                      <a:pt x="291" y="898"/>
                    </a:lnTo>
                    <a:lnTo>
                      <a:pt x="300" y="902"/>
                    </a:lnTo>
                    <a:lnTo>
                      <a:pt x="310" y="907"/>
                    </a:lnTo>
                    <a:lnTo>
                      <a:pt x="318" y="911"/>
                    </a:lnTo>
                    <a:lnTo>
                      <a:pt x="328" y="915"/>
                    </a:lnTo>
                    <a:lnTo>
                      <a:pt x="337" y="918"/>
                    </a:lnTo>
                    <a:lnTo>
                      <a:pt x="347" y="922"/>
                    </a:lnTo>
                    <a:lnTo>
                      <a:pt x="356" y="926"/>
                    </a:lnTo>
                    <a:lnTo>
                      <a:pt x="367" y="929"/>
                    </a:lnTo>
                    <a:lnTo>
                      <a:pt x="376" y="933"/>
                    </a:lnTo>
                    <a:lnTo>
                      <a:pt x="386" y="936"/>
                    </a:lnTo>
                    <a:lnTo>
                      <a:pt x="396" y="938"/>
                    </a:lnTo>
                    <a:lnTo>
                      <a:pt x="406" y="941"/>
                    </a:lnTo>
                    <a:lnTo>
                      <a:pt x="416" y="945"/>
                    </a:lnTo>
                    <a:lnTo>
                      <a:pt x="426" y="947"/>
                    </a:lnTo>
                    <a:lnTo>
                      <a:pt x="436" y="949"/>
                    </a:lnTo>
                    <a:lnTo>
                      <a:pt x="447" y="952"/>
                    </a:lnTo>
                    <a:lnTo>
                      <a:pt x="456" y="954"/>
                    </a:lnTo>
                    <a:lnTo>
                      <a:pt x="467" y="956"/>
                    </a:lnTo>
                    <a:lnTo>
                      <a:pt x="477" y="957"/>
                    </a:lnTo>
                    <a:lnTo>
                      <a:pt x="488" y="959"/>
                    </a:lnTo>
                    <a:lnTo>
                      <a:pt x="499" y="961"/>
                    </a:lnTo>
                    <a:lnTo>
                      <a:pt x="508" y="962"/>
                    </a:lnTo>
                    <a:lnTo>
                      <a:pt x="519" y="964"/>
                    </a:lnTo>
                    <a:lnTo>
                      <a:pt x="529" y="965"/>
                    </a:lnTo>
                    <a:lnTo>
                      <a:pt x="540" y="966"/>
                    </a:lnTo>
                    <a:lnTo>
                      <a:pt x="550" y="967"/>
                    </a:lnTo>
                    <a:lnTo>
                      <a:pt x="561" y="968"/>
                    </a:lnTo>
                    <a:lnTo>
                      <a:pt x="571" y="968"/>
                    </a:lnTo>
                    <a:lnTo>
                      <a:pt x="583" y="969"/>
                    </a:lnTo>
                    <a:lnTo>
                      <a:pt x="594" y="969"/>
                    </a:lnTo>
                    <a:lnTo>
                      <a:pt x="604" y="969"/>
                    </a:lnTo>
                    <a:lnTo>
                      <a:pt x="615" y="969"/>
                    </a:lnTo>
                    <a:lnTo>
                      <a:pt x="625" y="969"/>
                    </a:lnTo>
                    <a:lnTo>
                      <a:pt x="636" y="968"/>
                    </a:lnTo>
                    <a:lnTo>
                      <a:pt x="646" y="968"/>
                    </a:lnTo>
                    <a:lnTo>
                      <a:pt x="657" y="967"/>
                    </a:lnTo>
                    <a:lnTo>
                      <a:pt x="667" y="967"/>
                    </a:lnTo>
                    <a:lnTo>
                      <a:pt x="678" y="966"/>
                    </a:lnTo>
                    <a:lnTo>
                      <a:pt x="688" y="965"/>
                    </a:lnTo>
                    <a:lnTo>
                      <a:pt x="699" y="964"/>
                    </a:lnTo>
                    <a:lnTo>
                      <a:pt x="710" y="961"/>
                    </a:lnTo>
                    <a:lnTo>
                      <a:pt x="720" y="960"/>
                    </a:lnTo>
                    <a:lnTo>
                      <a:pt x="731" y="958"/>
                    </a:lnTo>
                    <a:lnTo>
                      <a:pt x="740" y="957"/>
                    </a:lnTo>
                    <a:lnTo>
                      <a:pt x="751" y="955"/>
                    </a:lnTo>
                    <a:lnTo>
                      <a:pt x="761" y="953"/>
                    </a:lnTo>
                    <a:lnTo>
                      <a:pt x="772" y="951"/>
                    </a:lnTo>
                    <a:lnTo>
                      <a:pt x="781" y="948"/>
                    </a:lnTo>
                    <a:lnTo>
                      <a:pt x="792" y="946"/>
                    </a:lnTo>
                    <a:lnTo>
                      <a:pt x="801" y="942"/>
                    </a:lnTo>
                    <a:lnTo>
                      <a:pt x="812" y="940"/>
                    </a:lnTo>
                    <a:lnTo>
                      <a:pt x="821" y="937"/>
                    </a:lnTo>
                    <a:lnTo>
                      <a:pt x="832" y="934"/>
                    </a:lnTo>
                    <a:lnTo>
                      <a:pt x="841" y="931"/>
                    </a:lnTo>
                    <a:lnTo>
                      <a:pt x="851" y="928"/>
                    </a:lnTo>
                    <a:lnTo>
                      <a:pt x="861" y="923"/>
                    </a:lnTo>
                    <a:lnTo>
                      <a:pt x="871" y="920"/>
                    </a:lnTo>
                    <a:lnTo>
                      <a:pt x="880" y="916"/>
                    </a:lnTo>
                    <a:lnTo>
                      <a:pt x="890" y="913"/>
                    </a:lnTo>
                    <a:lnTo>
                      <a:pt x="898" y="909"/>
                    </a:lnTo>
                    <a:lnTo>
                      <a:pt x="908" y="904"/>
                    </a:lnTo>
                    <a:lnTo>
                      <a:pt x="917" y="900"/>
                    </a:lnTo>
                    <a:lnTo>
                      <a:pt x="926" y="896"/>
                    </a:lnTo>
                    <a:lnTo>
                      <a:pt x="935" y="892"/>
                    </a:lnTo>
                    <a:lnTo>
                      <a:pt x="944" y="887"/>
                    </a:lnTo>
                    <a:lnTo>
                      <a:pt x="953" y="882"/>
                    </a:lnTo>
                    <a:lnTo>
                      <a:pt x="962" y="877"/>
                    </a:lnTo>
                    <a:lnTo>
                      <a:pt x="970" y="872"/>
                    </a:lnTo>
                    <a:lnTo>
                      <a:pt x="978" y="867"/>
                    </a:lnTo>
                    <a:lnTo>
                      <a:pt x="987" y="861"/>
                    </a:lnTo>
                    <a:lnTo>
                      <a:pt x="995" y="856"/>
                    </a:lnTo>
                    <a:lnTo>
                      <a:pt x="1003" y="851"/>
                    </a:lnTo>
                    <a:lnTo>
                      <a:pt x="1011" y="845"/>
                    </a:lnTo>
                    <a:lnTo>
                      <a:pt x="1019" y="839"/>
                    </a:lnTo>
                    <a:lnTo>
                      <a:pt x="1027" y="834"/>
                    </a:lnTo>
                    <a:lnTo>
                      <a:pt x="1034" y="828"/>
                    </a:lnTo>
                    <a:lnTo>
                      <a:pt x="1042" y="821"/>
                    </a:lnTo>
                    <a:lnTo>
                      <a:pt x="1049" y="816"/>
                    </a:lnTo>
                    <a:lnTo>
                      <a:pt x="1057" y="810"/>
                    </a:lnTo>
                    <a:lnTo>
                      <a:pt x="1063" y="803"/>
                    </a:lnTo>
                    <a:lnTo>
                      <a:pt x="1070" y="797"/>
                    </a:lnTo>
                    <a:lnTo>
                      <a:pt x="1077" y="790"/>
                    </a:lnTo>
                    <a:lnTo>
                      <a:pt x="1084" y="783"/>
                    </a:lnTo>
                    <a:lnTo>
                      <a:pt x="1090" y="777"/>
                    </a:lnTo>
                    <a:lnTo>
                      <a:pt x="1097" y="770"/>
                    </a:lnTo>
                    <a:lnTo>
                      <a:pt x="1103" y="763"/>
                    </a:lnTo>
                    <a:lnTo>
                      <a:pt x="1108" y="756"/>
                    </a:lnTo>
                    <a:lnTo>
                      <a:pt x="1115" y="748"/>
                    </a:lnTo>
                    <a:lnTo>
                      <a:pt x="1120" y="742"/>
                    </a:lnTo>
                    <a:lnTo>
                      <a:pt x="1126" y="735"/>
                    </a:lnTo>
                    <a:lnTo>
                      <a:pt x="1131" y="727"/>
                    </a:lnTo>
                    <a:lnTo>
                      <a:pt x="1137" y="720"/>
                    </a:lnTo>
                    <a:lnTo>
                      <a:pt x="1141" y="713"/>
                    </a:lnTo>
                    <a:lnTo>
                      <a:pt x="1146" y="705"/>
                    </a:lnTo>
                    <a:lnTo>
                      <a:pt x="1151" y="698"/>
                    </a:lnTo>
                    <a:lnTo>
                      <a:pt x="1156" y="689"/>
                    </a:lnTo>
                    <a:lnTo>
                      <a:pt x="1160" y="682"/>
                    </a:lnTo>
                    <a:lnTo>
                      <a:pt x="1164" y="675"/>
                    </a:lnTo>
                    <a:lnTo>
                      <a:pt x="1168" y="666"/>
                    </a:lnTo>
                    <a:lnTo>
                      <a:pt x="1173" y="659"/>
                    </a:lnTo>
                    <a:lnTo>
                      <a:pt x="1176" y="650"/>
                    </a:lnTo>
                    <a:lnTo>
                      <a:pt x="1180" y="643"/>
                    </a:lnTo>
                    <a:lnTo>
                      <a:pt x="1183" y="635"/>
                    </a:lnTo>
                    <a:lnTo>
                      <a:pt x="1186" y="626"/>
                    </a:lnTo>
                    <a:lnTo>
                      <a:pt x="1189" y="619"/>
                    </a:lnTo>
                    <a:lnTo>
                      <a:pt x="1192" y="610"/>
                    </a:lnTo>
                    <a:lnTo>
                      <a:pt x="1195" y="602"/>
                    </a:lnTo>
                    <a:lnTo>
                      <a:pt x="1197" y="593"/>
                    </a:lnTo>
                    <a:lnTo>
                      <a:pt x="1199" y="585"/>
                    </a:lnTo>
                    <a:lnTo>
                      <a:pt x="1202" y="578"/>
                    </a:lnTo>
                    <a:lnTo>
                      <a:pt x="1203" y="569"/>
                    </a:lnTo>
                    <a:lnTo>
                      <a:pt x="1205" y="561"/>
                    </a:lnTo>
                    <a:lnTo>
                      <a:pt x="1207" y="552"/>
                    </a:lnTo>
                    <a:lnTo>
                      <a:pt x="1208" y="544"/>
                    </a:lnTo>
                    <a:lnTo>
                      <a:pt x="1209" y="535"/>
                    </a:lnTo>
                    <a:lnTo>
                      <a:pt x="1211" y="527"/>
                    </a:lnTo>
                    <a:lnTo>
                      <a:pt x="1212" y="519"/>
                    </a:lnTo>
                    <a:lnTo>
                      <a:pt x="1212" y="510"/>
                    </a:lnTo>
                    <a:lnTo>
                      <a:pt x="1213" y="502"/>
                    </a:lnTo>
                    <a:lnTo>
                      <a:pt x="1213" y="493"/>
                    </a:lnTo>
                    <a:lnTo>
                      <a:pt x="1213" y="485"/>
                    </a:lnTo>
                    <a:close/>
                  </a:path>
                </a:pathLst>
              </a:custGeom>
              <a:solidFill>
                <a:srgbClr val="FFFF00"/>
              </a:solidFill>
              <a:ln w="133350">
                <a:solidFill>
                  <a:srgbClr val="CC33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749" y="2362"/>
                <a:ext cx="176" cy="89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0" y="295"/>
                  </a:cxn>
                  <a:cxn ang="0">
                    <a:pos x="498" y="295"/>
                  </a:cxn>
                  <a:cxn ang="0">
                    <a:pos x="492" y="295"/>
                  </a:cxn>
                  <a:cxn ang="0">
                    <a:pos x="258" y="0"/>
                  </a:cxn>
                </a:cxnLst>
                <a:rect l="0" t="0" r="r" b="b"/>
                <a:pathLst>
                  <a:path w="498" h="295">
                    <a:moveTo>
                      <a:pt x="258" y="0"/>
                    </a:moveTo>
                    <a:lnTo>
                      <a:pt x="0" y="295"/>
                    </a:lnTo>
                    <a:lnTo>
                      <a:pt x="498" y="295"/>
                    </a:lnTo>
                    <a:lnTo>
                      <a:pt x="492" y="295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6" name="Line 105"/>
              <p:cNvSpPr>
                <a:spLocks noChangeShapeType="1"/>
              </p:cNvSpPr>
              <p:nvPr/>
            </p:nvSpPr>
            <p:spPr bwMode="auto">
              <a:xfrm>
                <a:off x="2838" y="2452"/>
                <a:ext cx="1" cy="88"/>
              </a:xfrm>
              <a:prstGeom prst="line">
                <a:avLst/>
              </a:prstGeom>
              <a:noFill/>
              <a:ln w="13335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919" y="2362"/>
                <a:ext cx="171" cy="89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0" y="291"/>
                  </a:cxn>
                  <a:cxn ang="0">
                    <a:pos x="481" y="295"/>
                  </a:cxn>
                  <a:cxn ang="0">
                    <a:pos x="481" y="295"/>
                  </a:cxn>
                  <a:cxn ang="0">
                    <a:pos x="244" y="0"/>
                  </a:cxn>
                </a:cxnLst>
                <a:rect l="0" t="0" r="r" b="b"/>
                <a:pathLst>
                  <a:path w="481" h="295">
                    <a:moveTo>
                      <a:pt x="244" y="0"/>
                    </a:moveTo>
                    <a:lnTo>
                      <a:pt x="0" y="291"/>
                    </a:lnTo>
                    <a:lnTo>
                      <a:pt x="481" y="295"/>
                    </a:lnTo>
                    <a:lnTo>
                      <a:pt x="481" y="295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  <p:sp>
            <p:nvSpPr>
              <p:cNvPr id="108" name="Line 107"/>
              <p:cNvSpPr>
                <a:spLocks noChangeShapeType="1"/>
              </p:cNvSpPr>
              <p:nvPr/>
            </p:nvSpPr>
            <p:spPr bwMode="auto">
              <a:xfrm>
                <a:off x="3002" y="2451"/>
                <a:ext cx="1" cy="89"/>
              </a:xfrm>
              <a:prstGeom prst="line">
                <a:avLst/>
              </a:prstGeom>
              <a:noFill/>
              <a:ln w="13335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PH">
                  <a:latin typeface="Moderne" pitchFamily="2" charset="0"/>
                </a:endParaRPr>
              </a:p>
            </p:txBody>
          </p:sp>
        </p:grpSp>
        <p:sp>
          <p:nvSpPr>
            <p:cNvPr id="109" name="Freeform 109"/>
            <p:cNvSpPr>
              <a:spLocks/>
            </p:cNvSpPr>
            <p:nvPr/>
          </p:nvSpPr>
          <p:spPr bwMode="auto">
            <a:xfrm rot="6185050">
              <a:off x="3438525" y="1514475"/>
              <a:ext cx="1250950" cy="1422400"/>
            </a:xfrm>
            <a:custGeom>
              <a:avLst/>
              <a:gdLst/>
              <a:ahLst/>
              <a:cxnLst>
                <a:cxn ang="0">
                  <a:pos x="1269" y="768"/>
                </a:cxn>
                <a:cxn ang="0">
                  <a:pos x="1714" y="1503"/>
                </a:cxn>
                <a:cxn ang="0">
                  <a:pos x="906" y="1884"/>
                </a:cxn>
                <a:cxn ang="0">
                  <a:pos x="989" y="1643"/>
                </a:cxn>
                <a:cxn ang="0">
                  <a:pos x="867" y="1605"/>
                </a:cxn>
                <a:cxn ang="0">
                  <a:pos x="756" y="1559"/>
                </a:cxn>
                <a:cxn ang="0">
                  <a:pos x="651" y="1502"/>
                </a:cxn>
                <a:cxn ang="0">
                  <a:pos x="552" y="1440"/>
                </a:cxn>
                <a:cxn ang="0">
                  <a:pos x="458" y="1366"/>
                </a:cxn>
                <a:cxn ang="0">
                  <a:pos x="371" y="1288"/>
                </a:cxn>
                <a:cxn ang="0">
                  <a:pos x="292" y="1200"/>
                </a:cxn>
                <a:cxn ang="0">
                  <a:pos x="223" y="1108"/>
                </a:cxn>
                <a:cxn ang="0">
                  <a:pos x="161" y="1011"/>
                </a:cxn>
                <a:cxn ang="0">
                  <a:pos x="109" y="908"/>
                </a:cxn>
                <a:cxn ang="0">
                  <a:pos x="66" y="802"/>
                </a:cxn>
                <a:cxn ang="0">
                  <a:pos x="34" y="691"/>
                </a:cxn>
                <a:cxn ang="0">
                  <a:pos x="13" y="579"/>
                </a:cxn>
                <a:cxn ang="0">
                  <a:pos x="1" y="464"/>
                </a:cxn>
                <a:cxn ang="0">
                  <a:pos x="0" y="350"/>
                </a:cxn>
                <a:cxn ang="0">
                  <a:pos x="9" y="237"/>
                </a:cxn>
                <a:cxn ang="0">
                  <a:pos x="31" y="123"/>
                </a:cxn>
                <a:cxn ang="0">
                  <a:pos x="60" y="12"/>
                </a:cxn>
                <a:cxn ang="0">
                  <a:pos x="65" y="0"/>
                </a:cxn>
                <a:cxn ang="0">
                  <a:pos x="75" y="58"/>
                </a:cxn>
                <a:cxn ang="0">
                  <a:pos x="100" y="151"/>
                </a:cxn>
                <a:cxn ang="0">
                  <a:pos x="134" y="244"/>
                </a:cxn>
                <a:cxn ang="0">
                  <a:pos x="177" y="333"/>
                </a:cxn>
                <a:cxn ang="0">
                  <a:pos x="230" y="419"/>
                </a:cxn>
                <a:cxn ang="0">
                  <a:pos x="290" y="502"/>
                </a:cxn>
                <a:cxn ang="0">
                  <a:pos x="359" y="580"/>
                </a:cxn>
                <a:cxn ang="0">
                  <a:pos x="436" y="654"/>
                </a:cxn>
                <a:cxn ang="0">
                  <a:pos x="519" y="723"/>
                </a:cxn>
                <a:cxn ang="0">
                  <a:pos x="610" y="786"/>
                </a:cxn>
                <a:cxn ang="0">
                  <a:pos x="705" y="841"/>
                </a:cxn>
                <a:cxn ang="0">
                  <a:pos x="804" y="890"/>
                </a:cxn>
                <a:cxn ang="0">
                  <a:pos x="909" y="931"/>
                </a:cxn>
                <a:cxn ang="0">
                  <a:pos x="1017" y="966"/>
                </a:cxn>
                <a:cxn ang="0">
                  <a:pos x="1190" y="1015"/>
                </a:cxn>
                <a:cxn ang="0">
                  <a:pos x="1269" y="768"/>
                </a:cxn>
              </a:cxnLst>
              <a:rect l="0" t="0" r="r" b="b"/>
              <a:pathLst>
                <a:path w="1714" h="1884">
                  <a:moveTo>
                    <a:pt x="1269" y="768"/>
                  </a:moveTo>
                  <a:lnTo>
                    <a:pt x="1714" y="1503"/>
                  </a:lnTo>
                  <a:lnTo>
                    <a:pt x="906" y="1884"/>
                  </a:lnTo>
                  <a:lnTo>
                    <a:pt x="989" y="1643"/>
                  </a:lnTo>
                  <a:lnTo>
                    <a:pt x="867" y="1605"/>
                  </a:lnTo>
                  <a:lnTo>
                    <a:pt x="756" y="1559"/>
                  </a:lnTo>
                  <a:lnTo>
                    <a:pt x="651" y="1502"/>
                  </a:lnTo>
                  <a:lnTo>
                    <a:pt x="552" y="1440"/>
                  </a:lnTo>
                  <a:lnTo>
                    <a:pt x="458" y="1366"/>
                  </a:lnTo>
                  <a:lnTo>
                    <a:pt x="371" y="1288"/>
                  </a:lnTo>
                  <a:lnTo>
                    <a:pt x="292" y="1200"/>
                  </a:lnTo>
                  <a:lnTo>
                    <a:pt x="223" y="1108"/>
                  </a:lnTo>
                  <a:lnTo>
                    <a:pt x="161" y="1011"/>
                  </a:lnTo>
                  <a:lnTo>
                    <a:pt x="109" y="908"/>
                  </a:lnTo>
                  <a:lnTo>
                    <a:pt x="66" y="802"/>
                  </a:lnTo>
                  <a:lnTo>
                    <a:pt x="34" y="691"/>
                  </a:lnTo>
                  <a:lnTo>
                    <a:pt x="13" y="579"/>
                  </a:lnTo>
                  <a:lnTo>
                    <a:pt x="1" y="464"/>
                  </a:lnTo>
                  <a:lnTo>
                    <a:pt x="0" y="350"/>
                  </a:lnTo>
                  <a:lnTo>
                    <a:pt x="9" y="237"/>
                  </a:lnTo>
                  <a:lnTo>
                    <a:pt x="31" y="123"/>
                  </a:lnTo>
                  <a:lnTo>
                    <a:pt x="60" y="12"/>
                  </a:lnTo>
                  <a:lnTo>
                    <a:pt x="65" y="0"/>
                  </a:lnTo>
                  <a:lnTo>
                    <a:pt x="75" y="58"/>
                  </a:lnTo>
                  <a:lnTo>
                    <a:pt x="100" y="151"/>
                  </a:lnTo>
                  <a:lnTo>
                    <a:pt x="134" y="244"/>
                  </a:lnTo>
                  <a:lnTo>
                    <a:pt x="177" y="333"/>
                  </a:lnTo>
                  <a:lnTo>
                    <a:pt x="230" y="419"/>
                  </a:lnTo>
                  <a:lnTo>
                    <a:pt x="290" y="502"/>
                  </a:lnTo>
                  <a:lnTo>
                    <a:pt x="359" y="580"/>
                  </a:lnTo>
                  <a:lnTo>
                    <a:pt x="436" y="654"/>
                  </a:lnTo>
                  <a:lnTo>
                    <a:pt x="519" y="723"/>
                  </a:lnTo>
                  <a:lnTo>
                    <a:pt x="610" y="786"/>
                  </a:lnTo>
                  <a:lnTo>
                    <a:pt x="705" y="841"/>
                  </a:lnTo>
                  <a:lnTo>
                    <a:pt x="804" y="890"/>
                  </a:lnTo>
                  <a:lnTo>
                    <a:pt x="909" y="931"/>
                  </a:lnTo>
                  <a:lnTo>
                    <a:pt x="1017" y="966"/>
                  </a:lnTo>
                  <a:lnTo>
                    <a:pt x="1190" y="1015"/>
                  </a:lnTo>
                  <a:lnTo>
                    <a:pt x="1269" y="76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PH">
                <a:latin typeface="Modern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>
                <a:latin typeface="Century Gothic" panose="020B0502020202020204" pitchFamily="34" charset="0"/>
              </a:rPr>
              <a:t>What are we really aiming for</a:t>
            </a:r>
            <a:r>
              <a:rPr lang="en-PH" b="1" dirty="0" smtClean="0">
                <a:latin typeface="Century Gothic" panose="020B0502020202020204" pitchFamily="34" charset="0"/>
              </a:rPr>
              <a:t>?</a:t>
            </a:r>
            <a:endParaRPr lang="en-PH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4000" dirty="0"/>
              <a:t>Key Success Indicators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PH" sz="3600" dirty="0"/>
              <a:t>Financial Viability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PH" sz="3600" dirty="0"/>
              <a:t>Operational Efficiency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PH" sz="3600" dirty="0"/>
              <a:t>Competitive Position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PH" sz="3600" dirty="0"/>
              <a:t>Member Satisfaction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PH" sz="3600" dirty="0"/>
              <a:t>Employee Satisfaction</a:t>
            </a:r>
          </a:p>
          <a:p>
            <a:endParaRPr lang="en-PH" dirty="0"/>
          </a:p>
          <a:p>
            <a:endParaRPr lang="en-PH" dirty="0"/>
          </a:p>
        </p:txBody>
      </p:sp>
      <p:pic>
        <p:nvPicPr>
          <p:cNvPr id="5" name="Picture 2" descr="D:\2013\Training\PICTURES 2013\latest\P604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89" y="1825625"/>
            <a:ext cx="3998571" cy="3817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36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552" y="1217912"/>
            <a:ext cx="11002070" cy="1655762"/>
          </a:xfrm>
        </p:spPr>
        <p:txBody>
          <a:bodyPr>
            <a:noAutofit/>
          </a:bodyPr>
          <a:lstStyle/>
          <a:p>
            <a:r>
              <a:rPr lang="en-P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Concepts and Framework </a:t>
            </a:r>
          </a:p>
        </p:txBody>
      </p:sp>
    </p:spTree>
    <p:extLst>
      <p:ext uri="{BB962C8B-B14F-4D97-AF65-F5344CB8AC3E}">
        <p14:creationId xmlns:p14="http://schemas.microsoft.com/office/powerpoint/2010/main" val="17635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719" y="952144"/>
            <a:ext cx="10984454" cy="5056729"/>
          </a:xfrm>
        </p:spPr>
        <p:txBody>
          <a:bodyPr>
            <a:normAutofit/>
          </a:bodyPr>
          <a:lstStyle/>
          <a:p>
            <a:r>
              <a:rPr lang="en-PH" sz="60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What </a:t>
            </a:r>
            <a:r>
              <a:rPr lang="en-PH" sz="60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is Governance?</a:t>
            </a:r>
            <a:r>
              <a:rPr lang="en-PH" sz="6000" b="1" dirty="0">
                <a:latin typeface="Century Gothic" panose="020B0502020202020204" pitchFamily="34" charset="0"/>
              </a:rPr>
              <a:t/>
            </a:r>
            <a:br>
              <a:rPr lang="en-PH" sz="6000" b="1" dirty="0">
                <a:latin typeface="Century Gothic" panose="020B0502020202020204" pitchFamily="34" charset="0"/>
              </a:rPr>
            </a:br>
            <a:r>
              <a:rPr lang="en-PH" sz="6000" b="1" dirty="0" smtClean="0">
                <a:latin typeface="Century Gothic" panose="020B0502020202020204" pitchFamily="34" charset="0"/>
              </a:rPr>
              <a:t/>
            </a:r>
            <a:br>
              <a:rPr lang="en-PH" sz="6000" b="1" dirty="0" smtClean="0">
                <a:latin typeface="Century Gothic" panose="020B0502020202020204" pitchFamily="34" charset="0"/>
              </a:rPr>
            </a:br>
            <a:r>
              <a:rPr lang="en-PH" sz="60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Benefits </a:t>
            </a:r>
            <a:r>
              <a:rPr lang="en-PH" sz="60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of Good Governance?</a:t>
            </a:r>
            <a:r>
              <a:rPr lang="en-PH" sz="6000" b="1" dirty="0">
                <a:latin typeface="Century Gothic" panose="020B0502020202020204" pitchFamily="34" charset="0"/>
              </a:rPr>
              <a:t/>
            </a:r>
            <a:br>
              <a:rPr lang="en-PH" sz="6000" b="1" dirty="0">
                <a:latin typeface="Century Gothic" panose="020B0502020202020204" pitchFamily="34" charset="0"/>
              </a:rPr>
            </a:br>
            <a:r>
              <a:rPr lang="en-PH" sz="6000" b="1" dirty="0">
                <a:latin typeface="Century Gothic" panose="020B0502020202020204" pitchFamily="34" charset="0"/>
              </a:rPr>
              <a:t/>
            </a:r>
            <a:br>
              <a:rPr lang="en-PH" sz="6000" b="1" dirty="0">
                <a:latin typeface="Century Gothic" panose="020B0502020202020204" pitchFamily="34" charset="0"/>
              </a:rPr>
            </a:br>
            <a:endParaRPr lang="en-PH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9" y="358859"/>
            <a:ext cx="10515600" cy="1325563"/>
          </a:xfrm>
        </p:spPr>
        <p:txBody>
          <a:bodyPr>
            <a:normAutofit/>
          </a:bodyPr>
          <a:lstStyle/>
          <a:p>
            <a:r>
              <a:rPr lang="en-PH" sz="5400" b="1" dirty="0">
                <a:latin typeface="Century Gothic" panose="020B0502020202020204" pitchFamily="34" charset="0"/>
              </a:rPr>
              <a:t>Cooperative Governance: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66075" y="2014127"/>
            <a:ext cx="4556461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93688" indent="-293688"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auphin"/>
              </a:rPr>
              <a:t>is a . . 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auphin"/>
              </a:rPr>
              <a:t>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auphin"/>
              </a:rPr>
              <a:t>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auphin"/>
              </a:rPr>
              <a:t>Information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07200" y="3683886"/>
            <a:ext cx="5384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oderne" pitchFamily="2" charset="0"/>
              </a:rPr>
              <a:t>used for directing and overseeing the management of the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e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e" pitchFamily="2" charset="0"/>
              </a:rPr>
              <a:t>cooperative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e" pitchFamily="2" charset="0"/>
              </a:rPr>
              <a:t> 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0034569" flipH="1">
            <a:off x="4443754" y="1451566"/>
            <a:ext cx="4270001" cy="2463462"/>
          </a:xfrm>
          <a:custGeom>
            <a:avLst/>
            <a:gdLst/>
            <a:ahLst/>
            <a:cxnLst>
              <a:cxn ang="0">
                <a:pos x="766" y="444"/>
              </a:cxn>
              <a:cxn ang="0">
                <a:pos x="1502" y="0"/>
              </a:cxn>
              <a:cxn ang="0">
                <a:pos x="1881" y="809"/>
              </a:cxn>
              <a:cxn ang="0">
                <a:pos x="1641" y="724"/>
              </a:cxn>
              <a:cxn ang="0">
                <a:pos x="1603" y="846"/>
              </a:cxn>
              <a:cxn ang="0">
                <a:pos x="1556" y="958"/>
              </a:cxn>
              <a:cxn ang="0">
                <a:pos x="1500" y="1064"/>
              </a:cxn>
              <a:cxn ang="0">
                <a:pos x="1437" y="1163"/>
              </a:cxn>
              <a:cxn ang="0">
                <a:pos x="1364" y="1257"/>
              </a:cxn>
              <a:cxn ang="0">
                <a:pos x="1286" y="1343"/>
              </a:cxn>
              <a:cxn ang="0">
                <a:pos x="1199" y="1422"/>
              </a:cxn>
              <a:cxn ang="0">
                <a:pos x="1106" y="1492"/>
              </a:cxn>
              <a:cxn ang="0">
                <a:pos x="1008" y="1553"/>
              </a:cxn>
              <a:cxn ang="0">
                <a:pos x="907" y="1606"/>
              </a:cxn>
              <a:cxn ang="0">
                <a:pos x="800" y="1648"/>
              </a:cxn>
              <a:cxn ang="0">
                <a:pos x="689" y="1681"/>
              </a:cxn>
              <a:cxn ang="0">
                <a:pos x="579" y="1702"/>
              </a:cxn>
              <a:cxn ang="0">
                <a:pos x="464" y="1714"/>
              </a:cxn>
              <a:cxn ang="0">
                <a:pos x="350" y="1714"/>
              </a:cxn>
              <a:cxn ang="0">
                <a:pos x="235" y="1705"/>
              </a:cxn>
              <a:cxn ang="0">
                <a:pos x="122" y="1684"/>
              </a:cxn>
              <a:cxn ang="0">
                <a:pos x="11" y="1654"/>
              </a:cxn>
              <a:cxn ang="0">
                <a:pos x="0" y="1649"/>
              </a:cxn>
              <a:cxn ang="0">
                <a:pos x="58" y="1639"/>
              </a:cxn>
              <a:cxn ang="0">
                <a:pos x="150" y="1614"/>
              </a:cxn>
              <a:cxn ang="0">
                <a:pos x="242" y="1580"/>
              </a:cxn>
              <a:cxn ang="0">
                <a:pos x="332" y="1537"/>
              </a:cxn>
              <a:cxn ang="0">
                <a:pos x="417" y="1484"/>
              </a:cxn>
              <a:cxn ang="0">
                <a:pos x="501" y="1424"/>
              </a:cxn>
              <a:cxn ang="0">
                <a:pos x="579" y="1356"/>
              </a:cxn>
              <a:cxn ang="0">
                <a:pos x="654" y="1278"/>
              </a:cxn>
              <a:cxn ang="0">
                <a:pos x="721" y="1196"/>
              </a:cxn>
              <a:cxn ang="0">
                <a:pos x="783" y="1105"/>
              </a:cxn>
              <a:cxn ang="0">
                <a:pos x="839" y="1009"/>
              </a:cxn>
              <a:cxn ang="0">
                <a:pos x="889" y="910"/>
              </a:cxn>
              <a:cxn ang="0">
                <a:pos x="930" y="804"/>
              </a:cxn>
              <a:cxn ang="0">
                <a:pos x="964" y="698"/>
              </a:cxn>
              <a:cxn ang="0">
                <a:pos x="1013" y="523"/>
              </a:cxn>
              <a:cxn ang="0">
                <a:pos x="766" y="444"/>
              </a:cxn>
            </a:cxnLst>
            <a:rect l="0" t="0" r="r" b="b"/>
            <a:pathLst>
              <a:path w="1881" h="1714">
                <a:moveTo>
                  <a:pt x="766" y="444"/>
                </a:moveTo>
                <a:lnTo>
                  <a:pt x="1502" y="0"/>
                </a:lnTo>
                <a:lnTo>
                  <a:pt x="1881" y="809"/>
                </a:lnTo>
                <a:lnTo>
                  <a:pt x="1641" y="724"/>
                </a:lnTo>
                <a:lnTo>
                  <a:pt x="1603" y="846"/>
                </a:lnTo>
                <a:lnTo>
                  <a:pt x="1556" y="958"/>
                </a:lnTo>
                <a:lnTo>
                  <a:pt x="1500" y="1064"/>
                </a:lnTo>
                <a:lnTo>
                  <a:pt x="1437" y="1163"/>
                </a:lnTo>
                <a:lnTo>
                  <a:pt x="1364" y="1257"/>
                </a:lnTo>
                <a:lnTo>
                  <a:pt x="1286" y="1343"/>
                </a:lnTo>
                <a:lnTo>
                  <a:pt x="1199" y="1422"/>
                </a:lnTo>
                <a:lnTo>
                  <a:pt x="1106" y="1492"/>
                </a:lnTo>
                <a:lnTo>
                  <a:pt x="1008" y="1553"/>
                </a:lnTo>
                <a:lnTo>
                  <a:pt x="907" y="1606"/>
                </a:lnTo>
                <a:lnTo>
                  <a:pt x="800" y="1648"/>
                </a:lnTo>
                <a:lnTo>
                  <a:pt x="689" y="1681"/>
                </a:lnTo>
                <a:lnTo>
                  <a:pt x="579" y="1702"/>
                </a:lnTo>
                <a:lnTo>
                  <a:pt x="464" y="1714"/>
                </a:lnTo>
                <a:lnTo>
                  <a:pt x="350" y="1714"/>
                </a:lnTo>
                <a:lnTo>
                  <a:pt x="235" y="1705"/>
                </a:lnTo>
                <a:lnTo>
                  <a:pt x="122" y="1684"/>
                </a:lnTo>
                <a:lnTo>
                  <a:pt x="11" y="1654"/>
                </a:lnTo>
                <a:lnTo>
                  <a:pt x="0" y="1649"/>
                </a:lnTo>
                <a:lnTo>
                  <a:pt x="58" y="1639"/>
                </a:lnTo>
                <a:lnTo>
                  <a:pt x="150" y="1614"/>
                </a:lnTo>
                <a:lnTo>
                  <a:pt x="242" y="1580"/>
                </a:lnTo>
                <a:lnTo>
                  <a:pt x="332" y="1537"/>
                </a:lnTo>
                <a:lnTo>
                  <a:pt x="417" y="1484"/>
                </a:lnTo>
                <a:lnTo>
                  <a:pt x="501" y="1424"/>
                </a:lnTo>
                <a:lnTo>
                  <a:pt x="579" y="1356"/>
                </a:lnTo>
                <a:lnTo>
                  <a:pt x="654" y="1278"/>
                </a:lnTo>
                <a:lnTo>
                  <a:pt x="721" y="1196"/>
                </a:lnTo>
                <a:lnTo>
                  <a:pt x="783" y="1105"/>
                </a:lnTo>
                <a:lnTo>
                  <a:pt x="839" y="1009"/>
                </a:lnTo>
                <a:lnTo>
                  <a:pt x="889" y="910"/>
                </a:lnTo>
                <a:lnTo>
                  <a:pt x="930" y="804"/>
                </a:lnTo>
                <a:lnTo>
                  <a:pt x="964" y="698"/>
                </a:lnTo>
                <a:lnTo>
                  <a:pt x="1013" y="523"/>
                </a:lnTo>
                <a:lnTo>
                  <a:pt x="766" y="444"/>
                </a:lnTo>
                <a:close/>
              </a:path>
            </a:pathLst>
          </a:custGeom>
          <a:solidFill>
            <a:srgbClr val="0070C0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PH">
              <a:solidFill>
                <a:srgbClr val="0070C0"/>
              </a:solidFill>
              <a:latin typeface="Moder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36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PH" sz="5400" b="1" dirty="0">
                <a:latin typeface="Century Gothic" panose="020B0502020202020204" pitchFamily="34" charset="0"/>
              </a:rPr>
              <a:t>Cooperative Governance: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2512" y="1896633"/>
            <a:ext cx="10290287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It encompasses the means by which members of the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board of directors 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senior management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08400" y="4226237"/>
            <a:ext cx="8026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held 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accountable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their actions, and for the establishment and implementation of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oversight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functions and processes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46136" y="3516546"/>
            <a:ext cx="3040613" cy="2025200"/>
          </a:xfrm>
          <a:custGeom>
            <a:avLst/>
            <a:gdLst/>
            <a:ahLst/>
            <a:cxnLst>
              <a:cxn ang="0">
                <a:pos x="1269" y="768"/>
              </a:cxn>
              <a:cxn ang="0">
                <a:pos x="1714" y="1503"/>
              </a:cxn>
              <a:cxn ang="0">
                <a:pos x="906" y="1884"/>
              </a:cxn>
              <a:cxn ang="0">
                <a:pos x="989" y="1643"/>
              </a:cxn>
              <a:cxn ang="0">
                <a:pos x="867" y="1605"/>
              </a:cxn>
              <a:cxn ang="0">
                <a:pos x="756" y="1559"/>
              </a:cxn>
              <a:cxn ang="0">
                <a:pos x="651" y="1502"/>
              </a:cxn>
              <a:cxn ang="0">
                <a:pos x="552" y="1440"/>
              </a:cxn>
              <a:cxn ang="0">
                <a:pos x="458" y="1366"/>
              </a:cxn>
              <a:cxn ang="0">
                <a:pos x="371" y="1288"/>
              </a:cxn>
              <a:cxn ang="0">
                <a:pos x="292" y="1200"/>
              </a:cxn>
              <a:cxn ang="0">
                <a:pos x="223" y="1108"/>
              </a:cxn>
              <a:cxn ang="0">
                <a:pos x="161" y="1011"/>
              </a:cxn>
              <a:cxn ang="0">
                <a:pos x="109" y="908"/>
              </a:cxn>
              <a:cxn ang="0">
                <a:pos x="66" y="802"/>
              </a:cxn>
              <a:cxn ang="0">
                <a:pos x="34" y="691"/>
              </a:cxn>
              <a:cxn ang="0">
                <a:pos x="13" y="579"/>
              </a:cxn>
              <a:cxn ang="0">
                <a:pos x="1" y="464"/>
              </a:cxn>
              <a:cxn ang="0">
                <a:pos x="0" y="350"/>
              </a:cxn>
              <a:cxn ang="0">
                <a:pos x="9" y="237"/>
              </a:cxn>
              <a:cxn ang="0">
                <a:pos x="31" y="123"/>
              </a:cxn>
              <a:cxn ang="0">
                <a:pos x="60" y="12"/>
              </a:cxn>
              <a:cxn ang="0">
                <a:pos x="65" y="0"/>
              </a:cxn>
              <a:cxn ang="0">
                <a:pos x="75" y="58"/>
              </a:cxn>
              <a:cxn ang="0">
                <a:pos x="100" y="151"/>
              </a:cxn>
              <a:cxn ang="0">
                <a:pos x="134" y="244"/>
              </a:cxn>
              <a:cxn ang="0">
                <a:pos x="177" y="333"/>
              </a:cxn>
              <a:cxn ang="0">
                <a:pos x="230" y="419"/>
              </a:cxn>
              <a:cxn ang="0">
                <a:pos x="290" y="502"/>
              </a:cxn>
              <a:cxn ang="0">
                <a:pos x="359" y="580"/>
              </a:cxn>
              <a:cxn ang="0">
                <a:pos x="436" y="654"/>
              </a:cxn>
              <a:cxn ang="0">
                <a:pos x="519" y="723"/>
              </a:cxn>
              <a:cxn ang="0">
                <a:pos x="610" y="786"/>
              </a:cxn>
              <a:cxn ang="0">
                <a:pos x="705" y="841"/>
              </a:cxn>
              <a:cxn ang="0">
                <a:pos x="804" y="890"/>
              </a:cxn>
              <a:cxn ang="0">
                <a:pos x="909" y="931"/>
              </a:cxn>
              <a:cxn ang="0">
                <a:pos x="1017" y="966"/>
              </a:cxn>
              <a:cxn ang="0">
                <a:pos x="1190" y="1015"/>
              </a:cxn>
              <a:cxn ang="0">
                <a:pos x="1269" y="768"/>
              </a:cxn>
            </a:cxnLst>
            <a:rect l="0" t="0" r="r" b="b"/>
            <a:pathLst>
              <a:path w="1714" h="1884">
                <a:moveTo>
                  <a:pt x="1269" y="768"/>
                </a:moveTo>
                <a:lnTo>
                  <a:pt x="1714" y="1503"/>
                </a:lnTo>
                <a:lnTo>
                  <a:pt x="906" y="1884"/>
                </a:lnTo>
                <a:lnTo>
                  <a:pt x="989" y="1643"/>
                </a:lnTo>
                <a:lnTo>
                  <a:pt x="867" y="1605"/>
                </a:lnTo>
                <a:lnTo>
                  <a:pt x="756" y="1559"/>
                </a:lnTo>
                <a:lnTo>
                  <a:pt x="651" y="1502"/>
                </a:lnTo>
                <a:lnTo>
                  <a:pt x="552" y="1440"/>
                </a:lnTo>
                <a:lnTo>
                  <a:pt x="458" y="1366"/>
                </a:lnTo>
                <a:lnTo>
                  <a:pt x="371" y="1288"/>
                </a:lnTo>
                <a:lnTo>
                  <a:pt x="292" y="1200"/>
                </a:lnTo>
                <a:lnTo>
                  <a:pt x="223" y="1108"/>
                </a:lnTo>
                <a:lnTo>
                  <a:pt x="161" y="1011"/>
                </a:lnTo>
                <a:lnTo>
                  <a:pt x="109" y="908"/>
                </a:lnTo>
                <a:lnTo>
                  <a:pt x="66" y="802"/>
                </a:lnTo>
                <a:lnTo>
                  <a:pt x="34" y="691"/>
                </a:lnTo>
                <a:lnTo>
                  <a:pt x="13" y="579"/>
                </a:lnTo>
                <a:lnTo>
                  <a:pt x="1" y="464"/>
                </a:lnTo>
                <a:lnTo>
                  <a:pt x="0" y="350"/>
                </a:lnTo>
                <a:lnTo>
                  <a:pt x="9" y="237"/>
                </a:lnTo>
                <a:lnTo>
                  <a:pt x="31" y="123"/>
                </a:lnTo>
                <a:lnTo>
                  <a:pt x="60" y="12"/>
                </a:lnTo>
                <a:lnTo>
                  <a:pt x="65" y="0"/>
                </a:lnTo>
                <a:lnTo>
                  <a:pt x="75" y="58"/>
                </a:lnTo>
                <a:lnTo>
                  <a:pt x="100" y="151"/>
                </a:lnTo>
                <a:lnTo>
                  <a:pt x="134" y="244"/>
                </a:lnTo>
                <a:lnTo>
                  <a:pt x="177" y="333"/>
                </a:lnTo>
                <a:lnTo>
                  <a:pt x="230" y="419"/>
                </a:lnTo>
                <a:lnTo>
                  <a:pt x="290" y="502"/>
                </a:lnTo>
                <a:lnTo>
                  <a:pt x="359" y="580"/>
                </a:lnTo>
                <a:lnTo>
                  <a:pt x="436" y="654"/>
                </a:lnTo>
                <a:lnTo>
                  <a:pt x="519" y="723"/>
                </a:lnTo>
                <a:lnTo>
                  <a:pt x="610" y="786"/>
                </a:lnTo>
                <a:lnTo>
                  <a:pt x="705" y="841"/>
                </a:lnTo>
                <a:lnTo>
                  <a:pt x="804" y="890"/>
                </a:lnTo>
                <a:lnTo>
                  <a:pt x="909" y="931"/>
                </a:lnTo>
                <a:lnTo>
                  <a:pt x="1017" y="966"/>
                </a:lnTo>
                <a:lnTo>
                  <a:pt x="1190" y="1015"/>
                </a:lnTo>
                <a:lnTo>
                  <a:pt x="1269" y="768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PH">
              <a:latin typeface="Moder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7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559</TotalTime>
  <Words>695</Words>
  <Application>Microsoft Office PowerPoint</Application>
  <PresentationFormat>Custom</PresentationFormat>
  <Paragraphs>163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You need to define where do you really want to go?  </vt:lpstr>
      <vt:lpstr>Sustainable Credit Coop</vt:lpstr>
      <vt:lpstr>What are we really aiming for?</vt:lpstr>
      <vt:lpstr>PowerPoint Presentation</vt:lpstr>
      <vt:lpstr>What is Governance?  Benefits of Good Governance?  </vt:lpstr>
      <vt:lpstr>Cooperative Governance:</vt:lpstr>
      <vt:lpstr>Cooperative Governance:</vt:lpstr>
      <vt:lpstr>Cooperative Governance:</vt:lpstr>
      <vt:lpstr>Benefits of Effective Governance</vt:lpstr>
      <vt:lpstr>Benefits of Effective Governance</vt:lpstr>
      <vt:lpstr>Benefits of Effective Governance</vt:lpstr>
      <vt:lpstr>PowerPoint Presentation</vt:lpstr>
      <vt:lpstr>PowerPoint Presentation</vt:lpstr>
      <vt:lpstr>PowerPoint Presentation</vt:lpstr>
      <vt:lpstr>PowerPoint Presentation</vt:lpstr>
      <vt:lpstr>BASIS OF CREDIT COOP GOVERNANCE</vt:lpstr>
      <vt:lpstr>PowerPoint Presentation</vt:lpstr>
      <vt:lpstr>PowerPoint Presentation</vt:lpstr>
      <vt:lpstr>PowerPoint Presentation</vt:lpstr>
      <vt:lpstr>Professionalization Program for Credit Unions</vt:lpstr>
      <vt:lpstr>Leadership Development Program</vt:lpstr>
      <vt:lpstr>Management Development Program</vt:lpstr>
      <vt:lpstr>PowerPoint Presentation</vt:lpstr>
      <vt:lpstr>Branding Credit Unions in Asia</vt:lpstr>
      <vt:lpstr>Membership Development</vt:lpstr>
      <vt:lpstr>Staff Development</vt:lpstr>
      <vt:lpstr>Officers’ Development</vt:lpstr>
      <vt:lpstr>Officers’ Development</vt:lpstr>
      <vt:lpstr>Others</vt:lpstr>
      <vt:lpstr>The Compliance Seminars</vt:lpstr>
      <vt:lpstr>Aflatoun Child Social and Financial Education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Natcco</dc:creator>
  <cp:lastModifiedBy>Mabel</cp:lastModifiedBy>
  <cp:revision>36</cp:revision>
  <dcterms:created xsi:type="dcterms:W3CDTF">2014-09-10T06:13:00Z</dcterms:created>
  <dcterms:modified xsi:type="dcterms:W3CDTF">2014-09-15T05:53:21Z</dcterms:modified>
</cp:coreProperties>
</file>