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9" r:id="rId5"/>
    <p:sldId id="285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80" r:id="rId20"/>
    <p:sldId id="281" r:id="rId21"/>
    <p:sldId id="282" r:id="rId22"/>
    <p:sldId id="283" r:id="rId23"/>
    <p:sldId id="284" r:id="rId24"/>
    <p:sldId id="278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CC99"/>
    <a:srgbClr val="FFFF99"/>
    <a:srgbClr val="F9F9F9"/>
    <a:srgbClr val="422C16"/>
    <a:srgbClr val="0C788E"/>
    <a:srgbClr val="025198"/>
    <a:srgbClr val="000099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12E7C-23CD-4085-93A3-C4DE59CB438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7E281F-9564-49E6-ACA5-2FC908C56189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00FF"/>
              </a:solidFill>
            </a:rPr>
            <a:t>COUNCIL MEMBERS</a:t>
          </a:r>
          <a:endParaRPr lang="en-US" sz="2000" b="1" dirty="0">
            <a:solidFill>
              <a:srgbClr val="0000FF"/>
            </a:solidFill>
          </a:endParaRPr>
        </a:p>
      </dgm:t>
    </dgm:pt>
    <dgm:pt modelId="{B70A35A0-ADFB-4C63-B842-3BD59091284D}" type="parTrans" cxnId="{0F9A1F91-A572-4B85-929A-1AC52C51A590}">
      <dgm:prSet/>
      <dgm:spPr/>
      <dgm:t>
        <a:bodyPr/>
        <a:lstStyle/>
        <a:p>
          <a:endParaRPr lang="en-US"/>
        </a:p>
      </dgm:t>
    </dgm:pt>
    <dgm:pt modelId="{1B295D8F-2905-4D48-8349-CF933529F0D9}" type="sibTrans" cxnId="{0F9A1F91-A572-4B85-929A-1AC52C51A590}">
      <dgm:prSet/>
      <dgm:spPr/>
      <dgm:t>
        <a:bodyPr/>
        <a:lstStyle/>
        <a:p>
          <a:endParaRPr lang="en-US"/>
        </a:p>
      </dgm:t>
    </dgm:pt>
    <dgm:pt modelId="{01F5CE39-7F25-4C11-8672-BF86F9D9DF7C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00FF"/>
              </a:solidFill>
            </a:rPr>
            <a:t>DIRECTOR GENERAL</a:t>
          </a:r>
          <a:endParaRPr lang="en-US" sz="2000" b="1" dirty="0">
            <a:solidFill>
              <a:srgbClr val="0000FF"/>
            </a:solidFill>
          </a:endParaRPr>
        </a:p>
      </dgm:t>
    </dgm:pt>
    <dgm:pt modelId="{A6940828-9327-4F39-922E-B7DA990C30D7}" type="parTrans" cxnId="{646A6711-7948-4940-80FB-492E1418F560}">
      <dgm:prSet/>
      <dgm:spPr/>
      <dgm:t>
        <a:bodyPr/>
        <a:lstStyle/>
        <a:p>
          <a:endParaRPr lang="en-US"/>
        </a:p>
      </dgm:t>
    </dgm:pt>
    <dgm:pt modelId="{D8EBCCC3-0E99-4C8D-A154-83BDC101ADF8}" type="sibTrans" cxnId="{646A6711-7948-4940-80FB-492E1418F560}">
      <dgm:prSet/>
      <dgm:spPr/>
      <dgm:t>
        <a:bodyPr/>
        <a:lstStyle/>
        <a:p>
          <a:endParaRPr lang="en-US"/>
        </a:p>
      </dgm:t>
    </dgm:pt>
    <dgm:pt modelId="{DFF00F11-BA6B-4DFE-8EB1-4A275A9A7F14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000FF"/>
              </a:solidFill>
            </a:rPr>
            <a:t>ACADEMIC</a:t>
          </a:r>
          <a:endParaRPr lang="en-US" sz="2000" b="1" dirty="0">
            <a:solidFill>
              <a:srgbClr val="0000FF"/>
            </a:solidFill>
          </a:endParaRPr>
        </a:p>
      </dgm:t>
    </dgm:pt>
    <dgm:pt modelId="{AFC25A97-9482-40F2-8D31-357D6BA913E4}" type="parTrans" cxnId="{949AC234-F965-4E56-BB2F-FFCEFD3CA851}">
      <dgm:prSet/>
      <dgm:spPr/>
      <dgm:t>
        <a:bodyPr/>
        <a:lstStyle/>
        <a:p>
          <a:endParaRPr lang="en-US"/>
        </a:p>
      </dgm:t>
    </dgm:pt>
    <dgm:pt modelId="{6974A89A-01D5-4FAA-96B7-3180FE91270D}" type="sibTrans" cxnId="{949AC234-F965-4E56-BB2F-FFCEFD3CA851}">
      <dgm:prSet/>
      <dgm:spPr/>
      <dgm:t>
        <a:bodyPr/>
        <a:lstStyle/>
        <a:p>
          <a:endParaRPr lang="en-US"/>
        </a:p>
      </dgm:t>
    </dgm:pt>
    <dgm:pt modelId="{FA91E344-834C-4724-94FF-5E2EE3F09ACF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000FF"/>
              </a:solidFill>
            </a:rPr>
            <a:t>ADMINISTRATION</a:t>
          </a:r>
          <a:endParaRPr lang="en-US" sz="2000" b="1" dirty="0">
            <a:solidFill>
              <a:srgbClr val="0000FF"/>
            </a:solidFill>
          </a:endParaRPr>
        </a:p>
      </dgm:t>
    </dgm:pt>
    <dgm:pt modelId="{99C9D3A7-94B3-4ADD-BA95-E0569DA03A39}" type="parTrans" cxnId="{37625B7B-D2F5-4AE6-9534-75F6DE64FA36}">
      <dgm:prSet/>
      <dgm:spPr/>
      <dgm:t>
        <a:bodyPr/>
        <a:lstStyle/>
        <a:p>
          <a:endParaRPr lang="en-US"/>
        </a:p>
      </dgm:t>
    </dgm:pt>
    <dgm:pt modelId="{F56E64F4-DFF1-4776-B6F6-4C4EF09B6C07}" type="sibTrans" cxnId="{37625B7B-D2F5-4AE6-9534-75F6DE64FA36}">
      <dgm:prSet/>
      <dgm:spPr/>
      <dgm:t>
        <a:bodyPr/>
        <a:lstStyle/>
        <a:p>
          <a:endParaRPr lang="en-US"/>
        </a:p>
      </dgm:t>
    </dgm:pt>
    <dgm:pt modelId="{29867517-F0B0-4A35-BDCB-3401F8F12AA8}" type="pres">
      <dgm:prSet presAssocID="{87812E7C-23CD-4085-93A3-C4DE59CB43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C03CFB-991F-4C71-9EC2-005A0D3184D2}" type="pres">
      <dgm:prSet presAssocID="{DF7E281F-9564-49E6-ACA5-2FC908C56189}" presName="hierRoot1" presStyleCnt="0"/>
      <dgm:spPr/>
    </dgm:pt>
    <dgm:pt modelId="{BDDFC245-83E1-47BE-8464-A0B7BAEB7D17}" type="pres">
      <dgm:prSet presAssocID="{DF7E281F-9564-49E6-ACA5-2FC908C56189}" presName="composite" presStyleCnt="0"/>
      <dgm:spPr/>
    </dgm:pt>
    <dgm:pt modelId="{33BC767C-D9D6-4FE1-BFB1-8A9853740D25}" type="pres">
      <dgm:prSet presAssocID="{DF7E281F-9564-49E6-ACA5-2FC908C56189}" presName="background" presStyleLbl="node0" presStyleIdx="0" presStyleCnt="1"/>
      <dgm:spPr/>
    </dgm:pt>
    <dgm:pt modelId="{CCC74B27-12C5-43A5-B0F1-E77A83CBFC52}" type="pres">
      <dgm:prSet presAssocID="{DF7E281F-9564-49E6-ACA5-2FC908C5618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0E3434-48E6-49CB-977F-4D7A5FB8FFEC}" type="pres">
      <dgm:prSet presAssocID="{DF7E281F-9564-49E6-ACA5-2FC908C56189}" presName="hierChild2" presStyleCnt="0"/>
      <dgm:spPr/>
    </dgm:pt>
    <dgm:pt modelId="{4DEA1F47-0A2E-4ED4-B616-A1AA79F92499}" type="pres">
      <dgm:prSet presAssocID="{A6940828-9327-4F39-922E-B7DA990C30D7}" presName="Name10" presStyleLbl="parChTrans1D2" presStyleIdx="0" presStyleCnt="1"/>
      <dgm:spPr/>
    </dgm:pt>
    <dgm:pt modelId="{4B27AA3D-BDBB-4D1E-B7A8-D34E137D05F4}" type="pres">
      <dgm:prSet presAssocID="{01F5CE39-7F25-4C11-8672-BF86F9D9DF7C}" presName="hierRoot2" presStyleCnt="0"/>
      <dgm:spPr/>
    </dgm:pt>
    <dgm:pt modelId="{C9EE9087-556D-4049-AE16-06FC5771027E}" type="pres">
      <dgm:prSet presAssocID="{01F5CE39-7F25-4C11-8672-BF86F9D9DF7C}" presName="composite2" presStyleCnt="0"/>
      <dgm:spPr/>
    </dgm:pt>
    <dgm:pt modelId="{EBD514C7-3D79-4D2B-8341-B51C87DDCE21}" type="pres">
      <dgm:prSet presAssocID="{01F5CE39-7F25-4C11-8672-BF86F9D9DF7C}" presName="background2" presStyleLbl="node2" presStyleIdx="0" presStyleCnt="1"/>
      <dgm:spPr/>
    </dgm:pt>
    <dgm:pt modelId="{586D6CD4-542C-4898-94B0-5D094D3880FB}" type="pres">
      <dgm:prSet presAssocID="{01F5CE39-7F25-4C11-8672-BF86F9D9DF7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3945F-24A1-4894-AB84-67B3C41A8F54}" type="pres">
      <dgm:prSet presAssocID="{01F5CE39-7F25-4C11-8672-BF86F9D9DF7C}" presName="hierChild3" presStyleCnt="0"/>
      <dgm:spPr/>
    </dgm:pt>
    <dgm:pt modelId="{53531301-413B-4B1C-B038-B88F4A91824B}" type="pres">
      <dgm:prSet presAssocID="{AFC25A97-9482-40F2-8D31-357D6BA913E4}" presName="Name17" presStyleLbl="parChTrans1D3" presStyleIdx="0" presStyleCnt="2"/>
      <dgm:spPr/>
    </dgm:pt>
    <dgm:pt modelId="{1E128645-04A3-4D88-AD24-7332891C66E4}" type="pres">
      <dgm:prSet presAssocID="{DFF00F11-BA6B-4DFE-8EB1-4A275A9A7F14}" presName="hierRoot3" presStyleCnt="0"/>
      <dgm:spPr/>
    </dgm:pt>
    <dgm:pt modelId="{AB8C0811-C03D-49DF-8183-A88EE1A811E2}" type="pres">
      <dgm:prSet presAssocID="{DFF00F11-BA6B-4DFE-8EB1-4A275A9A7F14}" presName="composite3" presStyleCnt="0"/>
      <dgm:spPr/>
    </dgm:pt>
    <dgm:pt modelId="{BBE1C1E5-9531-4417-A851-08A8DA6DE405}" type="pres">
      <dgm:prSet presAssocID="{DFF00F11-BA6B-4DFE-8EB1-4A275A9A7F14}" presName="background3" presStyleLbl="node3" presStyleIdx="0" presStyleCnt="2"/>
      <dgm:spPr>
        <a:solidFill>
          <a:srgbClr val="92D050"/>
        </a:solidFill>
        <a:ln>
          <a:solidFill>
            <a:srgbClr val="92D050"/>
          </a:solidFill>
        </a:ln>
      </dgm:spPr>
    </dgm:pt>
    <dgm:pt modelId="{5C4C72B6-6D13-4992-A236-31CB467D3C6F}" type="pres">
      <dgm:prSet presAssocID="{DFF00F11-BA6B-4DFE-8EB1-4A275A9A7F14}" presName="text3" presStyleLbl="fgAcc3" presStyleIdx="0" presStyleCnt="2" custScaleX="149244">
        <dgm:presLayoutVars>
          <dgm:chPref val="3"/>
        </dgm:presLayoutVars>
      </dgm:prSet>
      <dgm:spPr/>
    </dgm:pt>
    <dgm:pt modelId="{1525462D-E9AA-4EB4-91B1-BB3A6F49BCEE}" type="pres">
      <dgm:prSet presAssocID="{DFF00F11-BA6B-4DFE-8EB1-4A275A9A7F14}" presName="hierChild4" presStyleCnt="0"/>
      <dgm:spPr/>
    </dgm:pt>
    <dgm:pt modelId="{D4B4E993-2D40-4E41-8F99-A21966857191}" type="pres">
      <dgm:prSet presAssocID="{99C9D3A7-94B3-4ADD-BA95-E0569DA03A39}" presName="Name17" presStyleLbl="parChTrans1D3" presStyleIdx="1" presStyleCnt="2"/>
      <dgm:spPr/>
    </dgm:pt>
    <dgm:pt modelId="{4C9C22E4-4762-4B5A-8C68-1FC9A30A06D9}" type="pres">
      <dgm:prSet presAssocID="{FA91E344-834C-4724-94FF-5E2EE3F09ACF}" presName="hierRoot3" presStyleCnt="0"/>
      <dgm:spPr/>
    </dgm:pt>
    <dgm:pt modelId="{C46C9FF1-4E6F-4ACC-8F47-4C697221D50F}" type="pres">
      <dgm:prSet presAssocID="{FA91E344-834C-4724-94FF-5E2EE3F09ACF}" presName="composite3" presStyleCnt="0"/>
      <dgm:spPr/>
    </dgm:pt>
    <dgm:pt modelId="{7EFF96FA-BF77-444F-AB64-C7B14FB32A97}" type="pres">
      <dgm:prSet presAssocID="{FA91E344-834C-4724-94FF-5E2EE3F09ACF}" presName="background3" presStyleLbl="node3" presStyleIdx="1" presStyleCnt="2"/>
      <dgm:spPr>
        <a:solidFill>
          <a:srgbClr val="92D050"/>
        </a:solidFill>
        <a:ln>
          <a:solidFill>
            <a:srgbClr val="92D050"/>
          </a:solidFill>
        </a:ln>
      </dgm:spPr>
    </dgm:pt>
    <dgm:pt modelId="{9902FE8E-B95E-4C1E-8BA5-A234D2E9422E}" type="pres">
      <dgm:prSet presAssocID="{FA91E344-834C-4724-94FF-5E2EE3F09ACF}" presName="text3" presStyleLbl="fgAcc3" presStyleIdx="1" presStyleCnt="2" custScaleX="149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C5F0D1-71DB-4B29-966B-0A802BF55014}" type="pres">
      <dgm:prSet presAssocID="{FA91E344-834C-4724-94FF-5E2EE3F09ACF}" presName="hierChild4" presStyleCnt="0"/>
      <dgm:spPr/>
    </dgm:pt>
  </dgm:ptLst>
  <dgm:cxnLst>
    <dgm:cxn modelId="{14BF72D7-6B51-4BB1-82BE-ACA1AF85BF68}" type="presOf" srcId="{FA91E344-834C-4724-94FF-5E2EE3F09ACF}" destId="{9902FE8E-B95E-4C1E-8BA5-A234D2E9422E}" srcOrd="0" destOrd="0" presId="urn:microsoft.com/office/officeart/2005/8/layout/hierarchy1"/>
    <dgm:cxn modelId="{949AC234-F965-4E56-BB2F-FFCEFD3CA851}" srcId="{01F5CE39-7F25-4C11-8672-BF86F9D9DF7C}" destId="{DFF00F11-BA6B-4DFE-8EB1-4A275A9A7F14}" srcOrd="0" destOrd="0" parTransId="{AFC25A97-9482-40F2-8D31-357D6BA913E4}" sibTransId="{6974A89A-01D5-4FAA-96B7-3180FE91270D}"/>
    <dgm:cxn modelId="{B341C9EE-D58C-4010-BF7E-48775D285378}" type="presOf" srcId="{A6940828-9327-4F39-922E-B7DA990C30D7}" destId="{4DEA1F47-0A2E-4ED4-B616-A1AA79F92499}" srcOrd="0" destOrd="0" presId="urn:microsoft.com/office/officeart/2005/8/layout/hierarchy1"/>
    <dgm:cxn modelId="{37625B7B-D2F5-4AE6-9534-75F6DE64FA36}" srcId="{01F5CE39-7F25-4C11-8672-BF86F9D9DF7C}" destId="{FA91E344-834C-4724-94FF-5E2EE3F09ACF}" srcOrd="1" destOrd="0" parTransId="{99C9D3A7-94B3-4ADD-BA95-E0569DA03A39}" sibTransId="{F56E64F4-DFF1-4776-B6F6-4C4EF09B6C07}"/>
    <dgm:cxn modelId="{0EFE2160-DDBF-41B8-A156-E5C441B47B75}" type="presOf" srcId="{AFC25A97-9482-40F2-8D31-357D6BA913E4}" destId="{53531301-413B-4B1C-B038-B88F4A91824B}" srcOrd="0" destOrd="0" presId="urn:microsoft.com/office/officeart/2005/8/layout/hierarchy1"/>
    <dgm:cxn modelId="{EB2AE4A8-DF64-4E16-ADA5-CAD9EF4C421B}" type="presOf" srcId="{99C9D3A7-94B3-4ADD-BA95-E0569DA03A39}" destId="{D4B4E993-2D40-4E41-8F99-A21966857191}" srcOrd="0" destOrd="0" presId="urn:microsoft.com/office/officeart/2005/8/layout/hierarchy1"/>
    <dgm:cxn modelId="{0F9A1F91-A572-4B85-929A-1AC52C51A590}" srcId="{87812E7C-23CD-4085-93A3-C4DE59CB438A}" destId="{DF7E281F-9564-49E6-ACA5-2FC908C56189}" srcOrd="0" destOrd="0" parTransId="{B70A35A0-ADFB-4C63-B842-3BD59091284D}" sibTransId="{1B295D8F-2905-4D48-8349-CF933529F0D9}"/>
    <dgm:cxn modelId="{5F83A968-CB22-46A6-A468-4CB1357593DD}" type="presOf" srcId="{01F5CE39-7F25-4C11-8672-BF86F9D9DF7C}" destId="{586D6CD4-542C-4898-94B0-5D094D3880FB}" srcOrd="0" destOrd="0" presId="urn:microsoft.com/office/officeart/2005/8/layout/hierarchy1"/>
    <dgm:cxn modelId="{028F1F06-4C7F-4F88-8675-626F8F4519AF}" type="presOf" srcId="{DF7E281F-9564-49E6-ACA5-2FC908C56189}" destId="{CCC74B27-12C5-43A5-B0F1-E77A83CBFC52}" srcOrd="0" destOrd="0" presId="urn:microsoft.com/office/officeart/2005/8/layout/hierarchy1"/>
    <dgm:cxn modelId="{6F7398CE-7B00-47D2-842A-E4F277FB1B72}" type="presOf" srcId="{DFF00F11-BA6B-4DFE-8EB1-4A275A9A7F14}" destId="{5C4C72B6-6D13-4992-A236-31CB467D3C6F}" srcOrd="0" destOrd="0" presId="urn:microsoft.com/office/officeart/2005/8/layout/hierarchy1"/>
    <dgm:cxn modelId="{646A6711-7948-4940-80FB-492E1418F560}" srcId="{DF7E281F-9564-49E6-ACA5-2FC908C56189}" destId="{01F5CE39-7F25-4C11-8672-BF86F9D9DF7C}" srcOrd="0" destOrd="0" parTransId="{A6940828-9327-4F39-922E-B7DA990C30D7}" sibTransId="{D8EBCCC3-0E99-4C8D-A154-83BDC101ADF8}"/>
    <dgm:cxn modelId="{92208026-DA82-4A87-BC45-802B8CF1C95A}" type="presOf" srcId="{87812E7C-23CD-4085-93A3-C4DE59CB438A}" destId="{29867517-F0B0-4A35-BDCB-3401F8F12AA8}" srcOrd="0" destOrd="0" presId="urn:microsoft.com/office/officeart/2005/8/layout/hierarchy1"/>
    <dgm:cxn modelId="{D5EC7698-D229-4768-BD65-62E35F1307D8}" type="presParOf" srcId="{29867517-F0B0-4A35-BDCB-3401F8F12AA8}" destId="{57C03CFB-991F-4C71-9EC2-005A0D3184D2}" srcOrd="0" destOrd="0" presId="urn:microsoft.com/office/officeart/2005/8/layout/hierarchy1"/>
    <dgm:cxn modelId="{E4F953DC-BDF1-4BA2-A420-5011FE6BF65F}" type="presParOf" srcId="{57C03CFB-991F-4C71-9EC2-005A0D3184D2}" destId="{BDDFC245-83E1-47BE-8464-A0B7BAEB7D17}" srcOrd="0" destOrd="0" presId="urn:microsoft.com/office/officeart/2005/8/layout/hierarchy1"/>
    <dgm:cxn modelId="{6F26EF8E-1E0E-47DB-A11B-593CF72F5695}" type="presParOf" srcId="{BDDFC245-83E1-47BE-8464-A0B7BAEB7D17}" destId="{33BC767C-D9D6-4FE1-BFB1-8A9853740D25}" srcOrd="0" destOrd="0" presId="urn:microsoft.com/office/officeart/2005/8/layout/hierarchy1"/>
    <dgm:cxn modelId="{DDF872AA-AF86-438E-915D-718C6D44259E}" type="presParOf" srcId="{BDDFC245-83E1-47BE-8464-A0B7BAEB7D17}" destId="{CCC74B27-12C5-43A5-B0F1-E77A83CBFC52}" srcOrd="1" destOrd="0" presId="urn:microsoft.com/office/officeart/2005/8/layout/hierarchy1"/>
    <dgm:cxn modelId="{050B04D8-69D6-425E-ADFA-7E0DB993247F}" type="presParOf" srcId="{57C03CFB-991F-4C71-9EC2-005A0D3184D2}" destId="{060E3434-48E6-49CB-977F-4D7A5FB8FFEC}" srcOrd="1" destOrd="0" presId="urn:microsoft.com/office/officeart/2005/8/layout/hierarchy1"/>
    <dgm:cxn modelId="{4674DBD3-79C1-4C5D-B18D-EB153F10737F}" type="presParOf" srcId="{060E3434-48E6-49CB-977F-4D7A5FB8FFEC}" destId="{4DEA1F47-0A2E-4ED4-B616-A1AA79F92499}" srcOrd="0" destOrd="0" presId="urn:microsoft.com/office/officeart/2005/8/layout/hierarchy1"/>
    <dgm:cxn modelId="{C8FD02B0-CC83-424F-8149-49C331DB14A7}" type="presParOf" srcId="{060E3434-48E6-49CB-977F-4D7A5FB8FFEC}" destId="{4B27AA3D-BDBB-4D1E-B7A8-D34E137D05F4}" srcOrd="1" destOrd="0" presId="urn:microsoft.com/office/officeart/2005/8/layout/hierarchy1"/>
    <dgm:cxn modelId="{B1021FF6-C4F7-4A04-9335-4FBB1D1EF67E}" type="presParOf" srcId="{4B27AA3D-BDBB-4D1E-B7A8-D34E137D05F4}" destId="{C9EE9087-556D-4049-AE16-06FC5771027E}" srcOrd="0" destOrd="0" presId="urn:microsoft.com/office/officeart/2005/8/layout/hierarchy1"/>
    <dgm:cxn modelId="{06D749E1-939F-43EB-813B-566E04C85FC0}" type="presParOf" srcId="{C9EE9087-556D-4049-AE16-06FC5771027E}" destId="{EBD514C7-3D79-4D2B-8341-B51C87DDCE21}" srcOrd="0" destOrd="0" presId="urn:microsoft.com/office/officeart/2005/8/layout/hierarchy1"/>
    <dgm:cxn modelId="{E3B1B153-493F-446B-8DD5-D4EE3A8838E1}" type="presParOf" srcId="{C9EE9087-556D-4049-AE16-06FC5771027E}" destId="{586D6CD4-542C-4898-94B0-5D094D3880FB}" srcOrd="1" destOrd="0" presId="urn:microsoft.com/office/officeart/2005/8/layout/hierarchy1"/>
    <dgm:cxn modelId="{28CED285-6837-4153-8290-95D9FE89BA55}" type="presParOf" srcId="{4B27AA3D-BDBB-4D1E-B7A8-D34E137D05F4}" destId="{D4B3945F-24A1-4894-AB84-67B3C41A8F54}" srcOrd="1" destOrd="0" presId="urn:microsoft.com/office/officeart/2005/8/layout/hierarchy1"/>
    <dgm:cxn modelId="{0F58A41A-1672-4EAA-89BE-037D6F150487}" type="presParOf" srcId="{D4B3945F-24A1-4894-AB84-67B3C41A8F54}" destId="{53531301-413B-4B1C-B038-B88F4A91824B}" srcOrd="0" destOrd="0" presId="urn:microsoft.com/office/officeart/2005/8/layout/hierarchy1"/>
    <dgm:cxn modelId="{89082D83-809A-4C8F-AEDB-D827E17E168F}" type="presParOf" srcId="{D4B3945F-24A1-4894-AB84-67B3C41A8F54}" destId="{1E128645-04A3-4D88-AD24-7332891C66E4}" srcOrd="1" destOrd="0" presId="urn:microsoft.com/office/officeart/2005/8/layout/hierarchy1"/>
    <dgm:cxn modelId="{11F69607-0442-400F-88BF-67B73237438A}" type="presParOf" srcId="{1E128645-04A3-4D88-AD24-7332891C66E4}" destId="{AB8C0811-C03D-49DF-8183-A88EE1A811E2}" srcOrd="0" destOrd="0" presId="urn:microsoft.com/office/officeart/2005/8/layout/hierarchy1"/>
    <dgm:cxn modelId="{A8F8F336-DB8C-411F-81FA-41CD5B1F6435}" type="presParOf" srcId="{AB8C0811-C03D-49DF-8183-A88EE1A811E2}" destId="{BBE1C1E5-9531-4417-A851-08A8DA6DE405}" srcOrd="0" destOrd="0" presId="urn:microsoft.com/office/officeart/2005/8/layout/hierarchy1"/>
    <dgm:cxn modelId="{855EBFB4-F891-4490-965C-83B3643485F5}" type="presParOf" srcId="{AB8C0811-C03D-49DF-8183-A88EE1A811E2}" destId="{5C4C72B6-6D13-4992-A236-31CB467D3C6F}" srcOrd="1" destOrd="0" presId="urn:microsoft.com/office/officeart/2005/8/layout/hierarchy1"/>
    <dgm:cxn modelId="{A1137E4F-478D-490B-BC27-83BABB4AF494}" type="presParOf" srcId="{1E128645-04A3-4D88-AD24-7332891C66E4}" destId="{1525462D-E9AA-4EB4-91B1-BB3A6F49BCEE}" srcOrd="1" destOrd="0" presId="urn:microsoft.com/office/officeart/2005/8/layout/hierarchy1"/>
    <dgm:cxn modelId="{85624AF6-3D9F-4B96-A623-C49760D180B2}" type="presParOf" srcId="{D4B3945F-24A1-4894-AB84-67B3C41A8F54}" destId="{D4B4E993-2D40-4E41-8F99-A21966857191}" srcOrd="2" destOrd="0" presId="urn:microsoft.com/office/officeart/2005/8/layout/hierarchy1"/>
    <dgm:cxn modelId="{38817310-63DC-4FA4-B757-5FA5CA1A7487}" type="presParOf" srcId="{D4B3945F-24A1-4894-AB84-67B3C41A8F54}" destId="{4C9C22E4-4762-4B5A-8C68-1FC9A30A06D9}" srcOrd="3" destOrd="0" presId="urn:microsoft.com/office/officeart/2005/8/layout/hierarchy1"/>
    <dgm:cxn modelId="{C5B75D80-F77C-4326-931C-2B2BAB523773}" type="presParOf" srcId="{4C9C22E4-4762-4B5A-8C68-1FC9A30A06D9}" destId="{C46C9FF1-4E6F-4ACC-8F47-4C697221D50F}" srcOrd="0" destOrd="0" presId="urn:microsoft.com/office/officeart/2005/8/layout/hierarchy1"/>
    <dgm:cxn modelId="{BF3AFC56-AF5A-4AC9-9BC0-0BF10CD92759}" type="presParOf" srcId="{C46C9FF1-4E6F-4ACC-8F47-4C697221D50F}" destId="{7EFF96FA-BF77-444F-AB64-C7B14FB32A97}" srcOrd="0" destOrd="0" presId="urn:microsoft.com/office/officeart/2005/8/layout/hierarchy1"/>
    <dgm:cxn modelId="{2D6C0696-3231-4CC7-A736-87729457FF65}" type="presParOf" srcId="{C46C9FF1-4E6F-4ACC-8F47-4C697221D50F}" destId="{9902FE8E-B95E-4C1E-8BA5-A234D2E9422E}" srcOrd="1" destOrd="0" presId="urn:microsoft.com/office/officeart/2005/8/layout/hierarchy1"/>
    <dgm:cxn modelId="{3289C49A-D25C-4F2A-B4AF-AEF8BBDFD51E}" type="presParOf" srcId="{4C9C22E4-4762-4B5A-8C68-1FC9A30A06D9}" destId="{19C5F0D1-71DB-4B29-966B-0A802BF550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629B1-1973-4CEA-9615-0F9A6C609FD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383AA6-D957-4ED2-855E-3CC1B8A4D8F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Higher Education</a:t>
          </a:r>
          <a:endParaRPr lang="en-US" sz="1800" b="1" dirty="0">
            <a:solidFill>
              <a:srgbClr val="C00000"/>
            </a:solidFill>
          </a:endParaRPr>
        </a:p>
      </dgm:t>
    </dgm:pt>
    <dgm:pt modelId="{3F247934-DE3C-4777-95DE-E6FA4F72DD22}" type="parTrans" cxnId="{CFEF5A77-0BE7-4597-9136-530E8BBD77C9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34B0714C-70B7-48A7-8314-4A5C2FCAE990}" type="sibTrans" cxnId="{CFEF5A77-0BE7-4597-9136-530E8BBD77C9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A13670C7-D49F-4B7A-8C3B-B69F5D819B71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Business</a:t>
          </a:r>
          <a:endParaRPr lang="en-US" sz="1800" b="1" dirty="0">
            <a:solidFill>
              <a:srgbClr val="C00000"/>
            </a:solidFill>
          </a:endParaRPr>
        </a:p>
      </dgm:t>
    </dgm:pt>
    <dgm:pt modelId="{421A2F97-FDE7-40D8-AF80-7EC37208965D}" type="parTrans" cxnId="{86FDAB24-9994-4703-AA03-FE855A6399E8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FB287E30-888A-44EE-890F-9F71C341D0F2}" type="sibTrans" cxnId="{86FDAB24-9994-4703-AA03-FE855A6399E8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03E65FCD-47CF-4B70-AEAB-FF2654F50172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Accounting &amp; Finance</a:t>
          </a:r>
          <a:endParaRPr lang="en-US" sz="1800" b="1" dirty="0">
            <a:solidFill>
              <a:srgbClr val="C00000"/>
            </a:solidFill>
          </a:endParaRPr>
        </a:p>
      </dgm:t>
    </dgm:pt>
    <dgm:pt modelId="{5CC774CB-A67D-46B6-9074-B72B7AD3E926}" type="parTrans" cxnId="{BE48B5E2-1017-4F93-BCD1-033C1C984D45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A26B5914-525E-4DA8-BDB1-9FDDA810D35F}" type="sibTrans" cxnId="{BE48B5E2-1017-4F93-BCD1-033C1C984D45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408D9943-BD6B-40B9-926F-5688A8914DDF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Co-operative Governance, Law &amp; Leadership</a:t>
          </a:r>
          <a:endParaRPr lang="en-US" sz="1800" b="1" dirty="0">
            <a:solidFill>
              <a:srgbClr val="C00000"/>
            </a:solidFill>
          </a:endParaRPr>
        </a:p>
      </dgm:t>
    </dgm:pt>
    <dgm:pt modelId="{1BBC9F5C-F1AE-43C1-9C95-A258C1CB53DD}" type="parTrans" cxnId="{83BA3EC4-F389-469A-88E6-0E5344B5E65C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51899533-47E6-4656-9BE8-98743D406E09}" type="sibTrans" cxnId="{83BA3EC4-F389-469A-88E6-0E5344B5E65C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C2DAB029-2511-466E-B7B0-DF3D9D8DDFA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Information Technology &amp; Communication</a:t>
          </a:r>
          <a:endParaRPr lang="en-US" sz="1800" b="1" dirty="0">
            <a:solidFill>
              <a:srgbClr val="C00000"/>
            </a:solidFill>
          </a:endParaRPr>
        </a:p>
      </dgm:t>
    </dgm:pt>
    <dgm:pt modelId="{E57E916F-871D-4C78-8D2E-210CB34C1AEB}" type="parTrans" cxnId="{D0CAA61F-4C2E-4876-8A50-78DB7168DAA8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E23BC922-5074-4A94-9771-35A338CBEF41}" type="sibTrans" cxnId="{D0CAA61F-4C2E-4876-8A50-78DB7168DAA8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AB4147E8-7DDE-47D9-98B1-78374C557ABE}">
      <dgm:prSet phldrT="[Text]" custT="1"/>
      <dgm:spPr>
        <a:solidFill>
          <a:srgbClr val="FFFF99"/>
        </a:solidFill>
        <a:ln>
          <a:solidFill>
            <a:srgbClr val="FFFF99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Co-operative Consultancy</a:t>
          </a:r>
          <a:endParaRPr lang="en-US" sz="1800" b="1" dirty="0">
            <a:solidFill>
              <a:srgbClr val="C00000"/>
            </a:solidFill>
          </a:endParaRPr>
        </a:p>
      </dgm:t>
    </dgm:pt>
    <dgm:pt modelId="{63AF5C1A-C7FF-47F4-8393-5FDDAB28EBF2}" type="parTrans" cxnId="{8D1049A8-E62D-4905-8068-1E73D4ABF963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7880F207-F3A6-4106-AA26-55A5874FEDE9}" type="sibTrans" cxnId="{8D1049A8-E62D-4905-8068-1E73D4ABF963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9C8227A4-7CB0-49BF-BC43-5E41F88E50C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Research Management &amp; Innovation</a:t>
          </a:r>
          <a:endParaRPr lang="en-US" sz="1800" b="1" dirty="0">
            <a:solidFill>
              <a:srgbClr val="C00000"/>
            </a:solidFill>
          </a:endParaRPr>
        </a:p>
      </dgm:t>
    </dgm:pt>
    <dgm:pt modelId="{0A0919EE-1DCD-4ECA-9718-C1248B29E25B}" type="parTrans" cxnId="{30243DEA-2430-4416-991E-DD664B88C7E2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605FA560-F36E-4CE9-A12B-8563D9A5E88A}" type="sibTrans" cxnId="{30243DEA-2430-4416-991E-DD664B88C7E2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E667BA4E-EFBE-4094-98A0-8FCAC5FD6158}">
      <dgm:prSet phldrT="[Text]" custT="1"/>
      <dgm:spPr>
        <a:solidFill>
          <a:srgbClr val="FFCC99"/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International &amp; Corporate Communication</a:t>
          </a:r>
          <a:endParaRPr lang="en-US" sz="1800" b="1" dirty="0">
            <a:solidFill>
              <a:srgbClr val="C00000"/>
            </a:solidFill>
          </a:endParaRPr>
        </a:p>
      </dgm:t>
    </dgm:pt>
    <dgm:pt modelId="{9318B658-C5D9-486B-8CDB-C17A1FAAEAD7}" type="parTrans" cxnId="{AA71BC12-E67B-4957-927B-27F9A16BD0A5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BD0FBD6A-D85C-4FE5-8BDA-F1335B4E2404}" type="sibTrans" cxnId="{AA71BC12-E67B-4957-927B-27F9A16BD0A5}">
      <dgm:prSet/>
      <dgm:spPr/>
      <dgm:t>
        <a:bodyPr/>
        <a:lstStyle/>
        <a:p>
          <a:endParaRPr lang="en-US" sz="2400" b="1">
            <a:solidFill>
              <a:srgbClr val="C00000"/>
            </a:solidFill>
          </a:endParaRPr>
        </a:p>
      </dgm:t>
    </dgm:pt>
    <dgm:pt modelId="{C57BECD3-226E-43B1-B6B8-EB3C6AAE6CED}" type="pres">
      <dgm:prSet presAssocID="{F53629B1-1973-4CEA-9615-0F9A6C609FDA}" presName="linear" presStyleCnt="0">
        <dgm:presLayoutVars>
          <dgm:dir/>
          <dgm:animLvl val="lvl"/>
          <dgm:resizeHandles val="exact"/>
        </dgm:presLayoutVars>
      </dgm:prSet>
      <dgm:spPr/>
    </dgm:pt>
    <dgm:pt modelId="{67DF4F2E-4127-479A-8C78-BD3404390904}" type="pres">
      <dgm:prSet presAssocID="{8B383AA6-D957-4ED2-855E-3CC1B8A4D8F0}" presName="parentLin" presStyleCnt="0"/>
      <dgm:spPr/>
    </dgm:pt>
    <dgm:pt modelId="{10A8DB4F-3469-45A4-9969-A1AB32311999}" type="pres">
      <dgm:prSet presAssocID="{8B383AA6-D957-4ED2-855E-3CC1B8A4D8F0}" presName="parentLeftMargin" presStyleLbl="node1" presStyleIdx="0" presStyleCnt="8"/>
      <dgm:spPr/>
    </dgm:pt>
    <dgm:pt modelId="{7C0BC255-343D-4F55-95EA-CA2B72110330}" type="pres">
      <dgm:prSet presAssocID="{8B383AA6-D957-4ED2-855E-3CC1B8A4D8F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45855-0F58-40FF-BC40-8038E922DF08}" type="pres">
      <dgm:prSet presAssocID="{8B383AA6-D957-4ED2-855E-3CC1B8A4D8F0}" presName="negativeSpace" presStyleCnt="0"/>
      <dgm:spPr/>
    </dgm:pt>
    <dgm:pt modelId="{B2530ED5-663B-4EFC-B5E1-2A21020EB549}" type="pres">
      <dgm:prSet presAssocID="{8B383AA6-D957-4ED2-855E-3CC1B8A4D8F0}" presName="childText" presStyleLbl="conFgAcc1" presStyleIdx="0" presStyleCnt="8">
        <dgm:presLayoutVars>
          <dgm:bulletEnabled val="1"/>
        </dgm:presLayoutVars>
      </dgm:prSet>
      <dgm:spPr/>
    </dgm:pt>
    <dgm:pt modelId="{F519839B-38EF-4F83-BE88-844A7A06CEC9}" type="pres">
      <dgm:prSet presAssocID="{34B0714C-70B7-48A7-8314-4A5C2FCAE990}" presName="spaceBetweenRectangles" presStyleCnt="0"/>
      <dgm:spPr/>
    </dgm:pt>
    <dgm:pt modelId="{3DD7D1A0-D34A-4505-B817-71FB65EC73CE}" type="pres">
      <dgm:prSet presAssocID="{A13670C7-D49F-4B7A-8C3B-B69F5D819B71}" presName="parentLin" presStyleCnt="0"/>
      <dgm:spPr/>
    </dgm:pt>
    <dgm:pt modelId="{FD63E5B0-D2B6-41D7-A16D-000659DFDB95}" type="pres">
      <dgm:prSet presAssocID="{A13670C7-D49F-4B7A-8C3B-B69F5D819B71}" presName="parentLeftMargin" presStyleLbl="node1" presStyleIdx="0" presStyleCnt="8"/>
      <dgm:spPr/>
    </dgm:pt>
    <dgm:pt modelId="{B44726BF-BA5D-4F39-9B04-9605C32D7C52}" type="pres">
      <dgm:prSet presAssocID="{A13670C7-D49F-4B7A-8C3B-B69F5D819B7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F6FCB-0E9C-46AD-96BA-09EABD877620}" type="pres">
      <dgm:prSet presAssocID="{A13670C7-D49F-4B7A-8C3B-B69F5D819B71}" presName="negativeSpace" presStyleCnt="0"/>
      <dgm:spPr/>
    </dgm:pt>
    <dgm:pt modelId="{3131774B-9F62-4217-B165-A55EC658B1FD}" type="pres">
      <dgm:prSet presAssocID="{A13670C7-D49F-4B7A-8C3B-B69F5D819B71}" presName="childText" presStyleLbl="conFgAcc1" presStyleIdx="1" presStyleCnt="8">
        <dgm:presLayoutVars>
          <dgm:bulletEnabled val="1"/>
        </dgm:presLayoutVars>
      </dgm:prSet>
      <dgm:spPr/>
    </dgm:pt>
    <dgm:pt modelId="{3A7F0216-8F28-43D0-95EB-2CC217531A7D}" type="pres">
      <dgm:prSet presAssocID="{FB287E30-888A-44EE-890F-9F71C341D0F2}" presName="spaceBetweenRectangles" presStyleCnt="0"/>
      <dgm:spPr/>
    </dgm:pt>
    <dgm:pt modelId="{7A5424E1-057B-4A32-AC91-8BE5E05749B8}" type="pres">
      <dgm:prSet presAssocID="{03E65FCD-47CF-4B70-AEAB-FF2654F50172}" presName="parentLin" presStyleCnt="0"/>
      <dgm:spPr/>
    </dgm:pt>
    <dgm:pt modelId="{E3B0C524-D651-4481-BEB3-D34BE412F67C}" type="pres">
      <dgm:prSet presAssocID="{03E65FCD-47CF-4B70-AEAB-FF2654F50172}" presName="parentLeftMargin" presStyleLbl="node1" presStyleIdx="1" presStyleCnt="8"/>
      <dgm:spPr/>
    </dgm:pt>
    <dgm:pt modelId="{50332175-9690-47E4-BEB4-EFFD644687A4}" type="pres">
      <dgm:prSet presAssocID="{03E65FCD-47CF-4B70-AEAB-FF2654F5017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C944E3A-79A3-4AED-95C3-926D1F6A6B9B}" type="pres">
      <dgm:prSet presAssocID="{03E65FCD-47CF-4B70-AEAB-FF2654F50172}" presName="negativeSpace" presStyleCnt="0"/>
      <dgm:spPr/>
    </dgm:pt>
    <dgm:pt modelId="{8917BF65-E761-47B0-B4C6-3D848654F394}" type="pres">
      <dgm:prSet presAssocID="{03E65FCD-47CF-4B70-AEAB-FF2654F50172}" presName="childText" presStyleLbl="conFgAcc1" presStyleIdx="2" presStyleCnt="8">
        <dgm:presLayoutVars>
          <dgm:bulletEnabled val="1"/>
        </dgm:presLayoutVars>
      </dgm:prSet>
      <dgm:spPr/>
    </dgm:pt>
    <dgm:pt modelId="{3D88E0CE-8C70-4619-8F37-638E16EF9965}" type="pres">
      <dgm:prSet presAssocID="{A26B5914-525E-4DA8-BDB1-9FDDA810D35F}" presName="spaceBetweenRectangles" presStyleCnt="0"/>
      <dgm:spPr/>
    </dgm:pt>
    <dgm:pt modelId="{073E1ECB-4799-4797-A3E3-C5BE04123B23}" type="pres">
      <dgm:prSet presAssocID="{408D9943-BD6B-40B9-926F-5688A8914DDF}" presName="parentLin" presStyleCnt="0"/>
      <dgm:spPr/>
    </dgm:pt>
    <dgm:pt modelId="{B50490B4-6848-49F1-9B20-AE0ABDC72884}" type="pres">
      <dgm:prSet presAssocID="{408D9943-BD6B-40B9-926F-5688A8914DDF}" presName="parentLeftMargin" presStyleLbl="node1" presStyleIdx="2" presStyleCnt="8"/>
      <dgm:spPr/>
    </dgm:pt>
    <dgm:pt modelId="{EB869F81-4F8D-4785-9627-FD4FA7ABAB0F}" type="pres">
      <dgm:prSet presAssocID="{408D9943-BD6B-40B9-926F-5688A8914DD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A0691-6A1D-4C3F-A71A-153B2D20C4D3}" type="pres">
      <dgm:prSet presAssocID="{408D9943-BD6B-40B9-926F-5688A8914DDF}" presName="negativeSpace" presStyleCnt="0"/>
      <dgm:spPr/>
    </dgm:pt>
    <dgm:pt modelId="{4CA988EF-E5CE-48DD-88C1-AD55DB910AB1}" type="pres">
      <dgm:prSet presAssocID="{408D9943-BD6B-40B9-926F-5688A8914DDF}" presName="childText" presStyleLbl="conFgAcc1" presStyleIdx="3" presStyleCnt="8">
        <dgm:presLayoutVars>
          <dgm:bulletEnabled val="1"/>
        </dgm:presLayoutVars>
      </dgm:prSet>
      <dgm:spPr/>
    </dgm:pt>
    <dgm:pt modelId="{4F2AB624-FEAE-4082-86EF-779BCAFAF1C2}" type="pres">
      <dgm:prSet presAssocID="{51899533-47E6-4656-9BE8-98743D406E09}" presName="spaceBetweenRectangles" presStyleCnt="0"/>
      <dgm:spPr/>
    </dgm:pt>
    <dgm:pt modelId="{E16B6DAF-510F-4518-B8D4-73A46B6052FC}" type="pres">
      <dgm:prSet presAssocID="{C2DAB029-2511-466E-B7B0-DF3D9D8DDFA8}" presName="parentLin" presStyleCnt="0"/>
      <dgm:spPr/>
    </dgm:pt>
    <dgm:pt modelId="{E2C2C763-A9EE-4B61-B003-D4A5F46F0244}" type="pres">
      <dgm:prSet presAssocID="{C2DAB029-2511-466E-B7B0-DF3D9D8DDFA8}" presName="parentLeftMargin" presStyleLbl="node1" presStyleIdx="3" presStyleCnt="8"/>
      <dgm:spPr/>
    </dgm:pt>
    <dgm:pt modelId="{7E16D202-EA7B-40E2-AF45-3C73FC090804}" type="pres">
      <dgm:prSet presAssocID="{C2DAB029-2511-466E-B7B0-DF3D9D8DDFA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22F08C1-EB0C-4E7E-8117-A552AF349BE5}" type="pres">
      <dgm:prSet presAssocID="{C2DAB029-2511-466E-B7B0-DF3D9D8DDFA8}" presName="negativeSpace" presStyleCnt="0"/>
      <dgm:spPr/>
    </dgm:pt>
    <dgm:pt modelId="{68EDAA3D-5681-4584-99AB-44B830AA9103}" type="pres">
      <dgm:prSet presAssocID="{C2DAB029-2511-466E-B7B0-DF3D9D8DDFA8}" presName="childText" presStyleLbl="conFgAcc1" presStyleIdx="4" presStyleCnt="8">
        <dgm:presLayoutVars>
          <dgm:bulletEnabled val="1"/>
        </dgm:presLayoutVars>
      </dgm:prSet>
      <dgm:spPr/>
    </dgm:pt>
    <dgm:pt modelId="{894396B2-A022-4AEB-BA29-D3DE41AB3193}" type="pres">
      <dgm:prSet presAssocID="{E23BC922-5074-4A94-9771-35A338CBEF41}" presName="spaceBetweenRectangles" presStyleCnt="0"/>
      <dgm:spPr/>
    </dgm:pt>
    <dgm:pt modelId="{C9E7A72F-E23B-4CB6-83A1-86BB8D0ECBB5}" type="pres">
      <dgm:prSet presAssocID="{AB4147E8-7DDE-47D9-98B1-78374C557ABE}" presName="parentLin" presStyleCnt="0"/>
      <dgm:spPr/>
    </dgm:pt>
    <dgm:pt modelId="{21881F04-B601-4DCB-8263-AD0577FB3193}" type="pres">
      <dgm:prSet presAssocID="{AB4147E8-7DDE-47D9-98B1-78374C557ABE}" presName="parentLeftMargin" presStyleLbl="node1" presStyleIdx="4" presStyleCnt="8"/>
      <dgm:spPr/>
    </dgm:pt>
    <dgm:pt modelId="{4C1B5930-A2FC-4527-8C81-C7BA77404D73}" type="pres">
      <dgm:prSet presAssocID="{AB4147E8-7DDE-47D9-98B1-78374C557AB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F8CCFE3-0177-41F8-A709-D9B9EEF2C648}" type="pres">
      <dgm:prSet presAssocID="{AB4147E8-7DDE-47D9-98B1-78374C557ABE}" presName="negativeSpace" presStyleCnt="0"/>
      <dgm:spPr/>
    </dgm:pt>
    <dgm:pt modelId="{51145FEF-BEA3-4A7C-9952-EEB6A0178C96}" type="pres">
      <dgm:prSet presAssocID="{AB4147E8-7DDE-47D9-98B1-78374C557ABE}" presName="childText" presStyleLbl="conFgAcc1" presStyleIdx="5" presStyleCnt="8">
        <dgm:presLayoutVars>
          <dgm:bulletEnabled val="1"/>
        </dgm:presLayoutVars>
      </dgm:prSet>
      <dgm:spPr/>
    </dgm:pt>
    <dgm:pt modelId="{EFD0A464-7AE3-4637-9042-EF943E33D3FD}" type="pres">
      <dgm:prSet presAssocID="{7880F207-F3A6-4106-AA26-55A5874FEDE9}" presName="spaceBetweenRectangles" presStyleCnt="0"/>
      <dgm:spPr/>
    </dgm:pt>
    <dgm:pt modelId="{04E99E5B-F49C-4F63-8011-251160F4D70C}" type="pres">
      <dgm:prSet presAssocID="{9C8227A4-7CB0-49BF-BC43-5E41F88E50CB}" presName="parentLin" presStyleCnt="0"/>
      <dgm:spPr/>
    </dgm:pt>
    <dgm:pt modelId="{F2DA3F35-45B7-4C29-A8EA-274F5DA2048B}" type="pres">
      <dgm:prSet presAssocID="{9C8227A4-7CB0-49BF-BC43-5E41F88E50CB}" presName="parentLeftMargin" presStyleLbl="node1" presStyleIdx="5" presStyleCnt="8"/>
      <dgm:spPr/>
    </dgm:pt>
    <dgm:pt modelId="{B26C6655-762E-4DC7-8684-6B0A8ABDDD49}" type="pres">
      <dgm:prSet presAssocID="{9C8227A4-7CB0-49BF-BC43-5E41F88E50C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0390B-F111-4554-9B87-4D092EE27CA8}" type="pres">
      <dgm:prSet presAssocID="{9C8227A4-7CB0-49BF-BC43-5E41F88E50CB}" presName="negativeSpace" presStyleCnt="0"/>
      <dgm:spPr/>
    </dgm:pt>
    <dgm:pt modelId="{49D768AD-8CB5-4F7B-A3A7-0C71DE2F01D2}" type="pres">
      <dgm:prSet presAssocID="{9C8227A4-7CB0-49BF-BC43-5E41F88E50CB}" presName="childText" presStyleLbl="conFgAcc1" presStyleIdx="6" presStyleCnt="8">
        <dgm:presLayoutVars>
          <dgm:bulletEnabled val="1"/>
        </dgm:presLayoutVars>
      </dgm:prSet>
      <dgm:spPr/>
    </dgm:pt>
    <dgm:pt modelId="{2F96A834-179B-49F5-9F55-1E9F870D9FB9}" type="pres">
      <dgm:prSet presAssocID="{605FA560-F36E-4CE9-A12B-8563D9A5E88A}" presName="spaceBetweenRectangles" presStyleCnt="0"/>
      <dgm:spPr/>
    </dgm:pt>
    <dgm:pt modelId="{6C2F0162-6BB9-48CF-A7C3-5F1F0CBE3395}" type="pres">
      <dgm:prSet presAssocID="{E667BA4E-EFBE-4094-98A0-8FCAC5FD6158}" presName="parentLin" presStyleCnt="0"/>
      <dgm:spPr/>
    </dgm:pt>
    <dgm:pt modelId="{7966B488-779B-4E1F-9AD6-ACAA11AA2F23}" type="pres">
      <dgm:prSet presAssocID="{E667BA4E-EFBE-4094-98A0-8FCAC5FD6158}" presName="parentLeftMargin" presStyleLbl="node1" presStyleIdx="6" presStyleCnt="8"/>
      <dgm:spPr/>
    </dgm:pt>
    <dgm:pt modelId="{2B2BD955-8920-4D28-9729-F45CE4622AAC}" type="pres">
      <dgm:prSet presAssocID="{E667BA4E-EFBE-4094-98A0-8FCAC5FD615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20769-331B-4A88-AA1D-7C6E30782137}" type="pres">
      <dgm:prSet presAssocID="{E667BA4E-EFBE-4094-98A0-8FCAC5FD6158}" presName="negativeSpace" presStyleCnt="0"/>
      <dgm:spPr/>
    </dgm:pt>
    <dgm:pt modelId="{F2E81271-2CED-48AA-BE8E-70F1657FC127}" type="pres">
      <dgm:prSet presAssocID="{E667BA4E-EFBE-4094-98A0-8FCAC5FD615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83BA3EC4-F389-469A-88E6-0E5344B5E65C}" srcId="{F53629B1-1973-4CEA-9615-0F9A6C609FDA}" destId="{408D9943-BD6B-40B9-926F-5688A8914DDF}" srcOrd="3" destOrd="0" parTransId="{1BBC9F5C-F1AE-43C1-9C95-A258C1CB53DD}" sibTransId="{51899533-47E6-4656-9BE8-98743D406E09}"/>
    <dgm:cxn modelId="{6647F232-A5D3-4E20-A0FF-C14BAC011836}" type="presOf" srcId="{408D9943-BD6B-40B9-926F-5688A8914DDF}" destId="{B50490B4-6848-49F1-9B20-AE0ABDC72884}" srcOrd="0" destOrd="0" presId="urn:microsoft.com/office/officeart/2005/8/layout/list1"/>
    <dgm:cxn modelId="{01D1006C-F991-4ED5-BCC1-D6EBE52BDE5F}" type="presOf" srcId="{8B383AA6-D957-4ED2-855E-3CC1B8A4D8F0}" destId="{10A8DB4F-3469-45A4-9969-A1AB32311999}" srcOrd="0" destOrd="0" presId="urn:microsoft.com/office/officeart/2005/8/layout/list1"/>
    <dgm:cxn modelId="{A522A0D2-38A3-44BF-8FB5-8EF9BDC3F85E}" type="presOf" srcId="{AB4147E8-7DDE-47D9-98B1-78374C557ABE}" destId="{4C1B5930-A2FC-4527-8C81-C7BA77404D73}" srcOrd="1" destOrd="0" presId="urn:microsoft.com/office/officeart/2005/8/layout/list1"/>
    <dgm:cxn modelId="{710F2C5D-8F8C-4C88-9F53-44EFC0A0BB3C}" type="presOf" srcId="{9C8227A4-7CB0-49BF-BC43-5E41F88E50CB}" destId="{F2DA3F35-45B7-4C29-A8EA-274F5DA2048B}" srcOrd="0" destOrd="0" presId="urn:microsoft.com/office/officeart/2005/8/layout/list1"/>
    <dgm:cxn modelId="{3C9C3B44-DAEB-4D18-B01E-699524B1DF98}" type="presOf" srcId="{AB4147E8-7DDE-47D9-98B1-78374C557ABE}" destId="{21881F04-B601-4DCB-8263-AD0577FB3193}" srcOrd="0" destOrd="0" presId="urn:microsoft.com/office/officeart/2005/8/layout/list1"/>
    <dgm:cxn modelId="{4DC6B89C-DFFC-462E-8AC3-743B1461CB33}" type="presOf" srcId="{C2DAB029-2511-466E-B7B0-DF3D9D8DDFA8}" destId="{E2C2C763-A9EE-4B61-B003-D4A5F46F0244}" srcOrd="0" destOrd="0" presId="urn:microsoft.com/office/officeart/2005/8/layout/list1"/>
    <dgm:cxn modelId="{E0FB850B-7E28-42CB-86C5-EFD769516FD8}" type="presOf" srcId="{F53629B1-1973-4CEA-9615-0F9A6C609FDA}" destId="{C57BECD3-226E-43B1-B6B8-EB3C6AAE6CED}" srcOrd="0" destOrd="0" presId="urn:microsoft.com/office/officeart/2005/8/layout/list1"/>
    <dgm:cxn modelId="{D08D9A01-2F10-4C0F-B185-590824408706}" type="presOf" srcId="{C2DAB029-2511-466E-B7B0-DF3D9D8DDFA8}" destId="{7E16D202-EA7B-40E2-AF45-3C73FC090804}" srcOrd="1" destOrd="0" presId="urn:microsoft.com/office/officeart/2005/8/layout/list1"/>
    <dgm:cxn modelId="{D0CAA61F-4C2E-4876-8A50-78DB7168DAA8}" srcId="{F53629B1-1973-4CEA-9615-0F9A6C609FDA}" destId="{C2DAB029-2511-466E-B7B0-DF3D9D8DDFA8}" srcOrd="4" destOrd="0" parTransId="{E57E916F-871D-4C78-8D2E-210CB34C1AEB}" sibTransId="{E23BC922-5074-4A94-9771-35A338CBEF41}"/>
    <dgm:cxn modelId="{5BCE14C8-71F0-40DC-89EB-BBA06410B32E}" type="presOf" srcId="{408D9943-BD6B-40B9-926F-5688A8914DDF}" destId="{EB869F81-4F8D-4785-9627-FD4FA7ABAB0F}" srcOrd="1" destOrd="0" presId="urn:microsoft.com/office/officeart/2005/8/layout/list1"/>
    <dgm:cxn modelId="{CFEF5A77-0BE7-4597-9136-530E8BBD77C9}" srcId="{F53629B1-1973-4CEA-9615-0F9A6C609FDA}" destId="{8B383AA6-D957-4ED2-855E-3CC1B8A4D8F0}" srcOrd="0" destOrd="0" parTransId="{3F247934-DE3C-4777-95DE-E6FA4F72DD22}" sibTransId="{34B0714C-70B7-48A7-8314-4A5C2FCAE990}"/>
    <dgm:cxn modelId="{30243DEA-2430-4416-991E-DD664B88C7E2}" srcId="{F53629B1-1973-4CEA-9615-0F9A6C609FDA}" destId="{9C8227A4-7CB0-49BF-BC43-5E41F88E50CB}" srcOrd="6" destOrd="0" parTransId="{0A0919EE-1DCD-4ECA-9718-C1248B29E25B}" sibTransId="{605FA560-F36E-4CE9-A12B-8563D9A5E88A}"/>
    <dgm:cxn modelId="{DDC354C8-2935-416C-94C5-6F8B1E7C876F}" type="presOf" srcId="{A13670C7-D49F-4B7A-8C3B-B69F5D819B71}" destId="{B44726BF-BA5D-4F39-9B04-9605C32D7C52}" srcOrd="1" destOrd="0" presId="urn:microsoft.com/office/officeart/2005/8/layout/list1"/>
    <dgm:cxn modelId="{9FEA19C8-BA22-4456-A355-46002C9333A8}" type="presOf" srcId="{9C8227A4-7CB0-49BF-BC43-5E41F88E50CB}" destId="{B26C6655-762E-4DC7-8684-6B0A8ABDDD49}" srcOrd="1" destOrd="0" presId="urn:microsoft.com/office/officeart/2005/8/layout/list1"/>
    <dgm:cxn modelId="{AA71BC12-E67B-4957-927B-27F9A16BD0A5}" srcId="{F53629B1-1973-4CEA-9615-0F9A6C609FDA}" destId="{E667BA4E-EFBE-4094-98A0-8FCAC5FD6158}" srcOrd="7" destOrd="0" parTransId="{9318B658-C5D9-486B-8CDB-C17A1FAAEAD7}" sibTransId="{BD0FBD6A-D85C-4FE5-8BDA-F1335B4E2404}"/>
    <dgm:cxn modelId="{1DA612E9-CC53-423F-A038-F248EE8783ED}" type="presOf" srcId="{E667BA4E-EFBE-4094-98A0-8FCAC5FD6158}" destId="{2B2BD955-8920-4D28-9729-F45CE4622AAC}" srcOrd="1" destOrd="0" presId="urn:microsoft.com/office/officeart/2005/8/layout/list1"/>
    <dgm:cxn modelId="{9B96FB6C-2675-49CD-BB91-42A00DCFF646}" type="presOf" srcId="{03E65FCD-47CF-4B70-AEAB-FF2654F50172}" destId="{E3B0C524-D651-4481-BEB3-D34BE412F67C}" srcOrd="0" destOrd="0" presId="urn:microsoft.com/office/officeart/2005/8/layout/list1"/>
    <dgm:cxn modelId="{BE48B5E2-1017-4F93-BCD1-033C1C984D45}" srcId="{F53629B1-1973-4CEA-9615-0F9A6C609FDA}" destId="{03E65FCD-47CF-4B70-AEAB-FF2654F50172}" srcOrd="2" destOrd="0" parTransId="{5CC774CB-A67D-46B6-9074-B72B7AD3E926}" sibTransId="{A26B5914-525E-4DA8-BDB1-9FDDA810D35F}"/>
    <dgm:cxn modelId="{9B217F46-C141-45B0-AADC-E997848641D3}" type="presOf" srcId="{03E65FCD-47CF-4B70-AEAB-FF2654F50172}" destId="{50332175-9690-47E4-BEB4-EFFD644687A4}" srcOrd="1" destOrd="0" presId="urn:microsoft.com/office/officeart/2005/8/layout/list1"/>
    <dgm:cxn modelId="{30401679-6660-4F60-BE5F-4830F4BB7C71}" type="presOf" srcId="{E667BA4E-EFBE-4094-98A0-8FCAC5FD6158}" destId="{7966B488-779B-4E1F-9AD6-ACAA11AA2F23}" srcOrd="0" destOrd="0" presId="urn:microsoft.com/office/officeart/2005/8/layout/list1"/>
    <dgm:cxn modelId="{8D1049A8-E62D-4905-8068-1E73D4ABF963}" srcId="{F53629B1-1973-4CEA-9615-0F9A6C609FDA}" destId="{AB4147E8-7DDE-47D9-98B1-78374C557ABE}" srcOrd="5" destOrd="0" parTransId="{63AF5C1A-C7FF-47F4-8393-5FDDAB28EBF2}" sibTransId="{7880F207-F3A6-4106-AA26-55A5874FEDE9}"/>
    <dgm:cxn modelId="{1502111D-BB58-49ED-A590-0E8CF37E96D1}" type="presOf" srcId="{A13670C7-D49F-4B7A-8C3B-B69F5D819B71}" destId="{FD63E5B0-D2B6-41D7-A16D-000659DFDB95}" srcOrd="0" destOrd="0" presId="urn:microsoft.com/office/officeart/2005/8/layout/list1"/>
    <dgm:cxn modelId="{5D570B0E-3131-4D08-977B-7D3D47509C3F}" type="presOf" srcId="{8B383AA6-D957-4ED2-855E-3CC1B8A4D8F0}" destId="{7C0BC255-343D-4F55-95EA-CA2B72110330}" srcOrd="1" destOrd="0" presId="urn:microsoft.com/office/officeart/2005/8/layout/list1"/>
    <dgm:cxn modelId="{86FDAB24-9994-4703-AA03-FE855A6399E8}" srcId="{F53629B1-1973-4CEA-9615-0F9A6C609FDA}" destId="{A13670C7-D49F-4B7A-8C3B-B69F5D819B71}" srcOrd="1" destOrd="0" parTransId="{421A2F97-FDE7-40D8-AF80-7EC37208965D}" sibTransId="{FB287E30-888A-44EE-890F-9F71C341D0F2}"/>
    <dgm:cxn modelId="{C47E049F-1ABC-48D0-BE59-3DF6D46C4507}" type="presParOf" srcId="{C57BECD3-226E-43B1-B6B8-EB3C6AAE6CED}" destId="{67DF4F2E-4127-479A-8C78-BD3404390904}" srcOrd="0" destOrd="0" presId="urn:microsoft.com/office/officeart/2005/8/layout/list1"/>
    <dgm:cxn modelId="{0B2011E7-B4F4-465C-892A-B2F4ACC5A4F9}" type="presParOf" srcId="{67DF4F2E-4127-479A-8C78-BD3404390904}" destId="{10A8DB4F-3469-45A4-9969-A1AB32311999}" srcOrd="0" destOrd="0" presId="urn:microsoft.com/office/officeart/2005/8/layout/list1"/>
    <dgm:cxn modelId="{4027CD3B-BC25-466A-9713-97FFA4FD22DB}" type="presParOf" srcId="{67DF4F2E-4127-479A-8C78-BD3404390904}" destId="{7C0BC255-343D-4F55-95EA-CA2B72110330}" srcOrd="1" destOrd="0" presId="urn:microsoft.com/office/officeart/2005/8/layout/list1"/>
    <dgm:cxn modelId="{3D60FA8C-BC7F-4E29-BE49-A3F69F1A1F4D}" type="presParOf" srcId="{C57BECD3-226E-43B1-B6B8-EB3C6AAE6CED}" destId="{98245855-0F58-40FF-BC40-8038E922DF08}" srcOrd="1" destOrd="0" presId="urn:microsoft.com/office/officeart/2005/8/layout/list1"/>
    <dgm:cxn modelId="{833CA8B1-04C4-401A-AD3D-F4B5ABBB36C1}" type="presParOf" srcId="{C57BECD3-226E-43B1-B6B8-EB3C6AAE6CED}" destId="{B2530ED5-663B-4EFC-B5E1-2A21020EB549}" srcOrd="2" destOrd="0" presId="urn:microsoft.com/office/officeart/2005/8/layout/list1"/>
    <dgm:cxn modelId="{27EBB870-116B-45E9-BE89-09878E4E73A0}" type="presParOf" srcId="{C57BECD3-226E-43B1-B6B8-EB3C6AAE6CED}" destId="{F519839B-38EF-4F83-BE88-844A7A06CEC9}" srcOrd="3" destOrd="0" presId="urn:microsoft.com/office/officeart/2005/8/layout/list1"/>
    <dgm:cxn modelId="{9B8C064C-8E45-4025-90B4-A88ACA7C5E61}" type="presParOf" srcId="{C57BECD3-226E-43B1-B6B8-EB3C6AAE6CED}" destId="{3DD7D1A0-D34A-4505-B817-71FB65EC73CE}" srcOrd="4" destOrd="0" presId="urn:microsoft.com/office/officeart/2005/8/layout/list1"/>
    <dgm:cxn modelId="{B26F4BC3-24F2-4B76-9CD5-91BACBE20407}" type="presParOf" srcId="{3DD7D1A0-D34A-4505-B817-71FB65EC73CE}" destId="{FD63E5B0-D2B6-41D7-A16D-000659DFDB95}" srcOrd="0" destOrd="0" presId="urn:microsoft.com/office/officeart/2005/8/layout/list1"/>
    <dgm:cxn modelId="{9A9AF81E-9B10-4B29-B29A-F4F4ABD80F94}" type="presParOf" srcId="{3DD7D1A0-D34A-4505-B817-71FB65EC73CE}" destId="{B44726BF-BA5D-4F39-9B04-9605C32D7C52}" srcOrd="1" destOrd="0" presId="urn:microsoft.com/office/officeart/2005/8/layout/list1"/>
    <dgm:cxn modelId="{1805AFCF-9CA4-4D72-84F2-2EA48133AF4B}" type="presParOf" srcId="{C57BECD3-226E-43B1-B6B8-EB3C6AAE6CED}" destId="{CCFF6FCB-0E9C-46AD-96BA-09EABD877620}" srcOrd="5" destOrd="0" presId="urn:microsoft.com/office/officeart/2005/8/layout/list1"/>
    <dgm:cxn modelId="{FE83B934-6634-43E7-859C-5F7221349FD2}" type="presParOf" srcId="{C57BECD3-226E-43B1-B6B8-EB3C6AAE6CED}" destId="{3131774B-9F62-4217-B165-A55EC658B1FD}" srcOrd="6" destOrd="0" presId="urn:microsoft.com/office/officeart/2005/8/layout/list1"/>
    <dgm:cxn modelId="{41D1AC6C-88FC-492F-B79E-C3B21A918ABB}" type="presParOf" srcId="{C57BECD3-226E-43B1-B6B8-EB3C6AAE6CED}" destId="{3A7F0216-8F28-43D0-95EB-2CC217531A7D}" srcOrd="7" destOrd="0" presId="urn:microsoft.com/office/officeart/2005/8/layout/list1"/>
    <dgm:cxn modelId="{8368CFE3-32C1-4D2D-88EA-36DDF62A4FDB}" type="presParOf" srcId="{C57BECD3-226E-43B1-B6B8-EB3C6AAE6CED}" destId="{7A5424E1-057B-4A32-AC91-8BE5E05749B8}" srcOrd="8" destOrd="0" presId="urn:microsoft.com/office/officeart/2005/8/layout/list1"/>
    <dgm:cxn modelId="{EE0BA77A-160D-446D-8978-AA9F5D0688F9}" type="presParOf" srcId="{7A5424E1-057B-4A32-AC91-8BE5E05749B8}" destId="{E3B0C524-D651-4481-BEB3-D34BE412F67C}" srcOrd="0" destOrd="0" presId="urn:microsoft.com/office/officeart/2005/8/layout/list1"/>
    <dgm:cxn modelId="{EBE5E402-2857-4E99-8BC4-C0BDEBE3592E}" type="presParOf" srcId="{7A5424E1-057B-4A32-AC91-8BE5E05749B8}" destId="{50332175-9690-47E4-BEB4-EFFD644687A4}" srcOrd="1" destOrd="0" presId="urn:microsoft.com/office/officeart/2005/8/layout/list1"/>
    <dgm:cxn modelId="{8B6A277C-B765-4BE4-B954-075D72EA00AD}" type="presParOf" srcId="{C57BECD3-226E-43B1-B6B8-EB3C6AAE6CED}" destId="{1C944E3A-79A3-4AED-95C3-926D1F6A6B9B}" srcOrd="9" destOrd="0" presId="urn:microsoft.com/office/officeart/2005/8/layout/list1"/>
    <dgm:cxn modelId="{FBEFDFA8-F374-44C0-A1CF-68711DFC0BB0}" type="presParOf" srcId="{C57BECD3-226E-43B1-B6B8-EB3C6AAE6CED}" destId="{8917BF65-E761-47B0-B4C6-3D848654F394}" srcOrd="10" destOrd="0" presId="urn:microsoft.com/office/officeart/2005/8/layout/list1"/>
    <dgm:cxn modelId="{210BEE92-649B-4EAF-A9E9-A4F485B5F33C}" type="presParOf" srcId="{C57BECD3-226E-43B1-B6B8-EB3C6AAE6CED}" destId="{3D88E0CE-8C70-4619-8F37-638E16EF9965}" srcOrd="11" destOrd="0" presId="urn:microsoft.com/office/officeart/2005/8/layout/list1"/>
    <dgm:cxn modelId="{1A3033DA-1C9D-4225-9AF7-E58992F2F6B0}" type="presParOf" srcId="{C57BECD3-226E-43B1-B6B8-EB3C6AAE6CED}" destId="{073E1ECB-4799-4797-A3E3-C5BE04123B23}" srcOrd="12" destOrd="0" presId="urn:microsoft.com/office/officeart/2005/8/layout/list1"/>
    <dgm:cxn modelId="{9BA664E4-44CB-451C-A33C-A834DE25F44C}" type="presParOf" srcId="{073E1ECB-4799-4797-A3E3-C5BE04123B23}" destId="{B50490B4-6848-49F1-9B20-AE0ABDC72884}" srcOrd="0" destOrd="0" presId="urn:microsoft.com/office/officeart/2005/8/layout/list1"/>
    <dgm:cxn modelId="{666C11CA-602D-470E-9546-D9AE6E45D0DE}" type="presParOf" srcId="{073E1ECB-4799-4797-A3E3-C5BE04123B23}" destId="{EB869F81-4F8D-4785-9627-FD4FA7ABAB0F}" srcOrd="1" destOrd="0" presId="urn:microsoft.com/office/officeart/2005/8/layout/list1"/>
    <dgm:cxn modelId="{45B9D808-5969-4F8D-9B26-4A124BA14B60}" type="presParOf" srcId="{C57BECD3-226E-43B1-B6B8-EB3C6AAE6CED}" destId="{66AA0691-6A1D-4C3F-A71A-153B2D20C4D3}" srcOrd="13" destOrd="0" presId="urn:microsoft.com/office/officeart/2005/8/layout/list1"/>
    <dgm:cxn modelId="{D9C2A564-268F-42EE-8419-68FA81951305}" type="presParOf" srcId="{C57BECD3-226E-43B1-B6B8-EB3C6AAE6CED}" destId="{4CA988EF-E5CE-48DD-88C1-AD55DB910AB1}" srcOrd="14" destOrd="0" presId="urn:microsoft.com/office/officeart/2005/8/layout/list1"/>
    <dgm:cxn modelId="{C70EE47C-15BC-44B6-B5EB-9A4D6F4B396A}" type="presParOf" srcId="{C57BECD3-226E-43B1-B6B8-EB3C6AAE6CED}" destId="{4F2AB624-FEAE-4082-86EF-779BCAFAF1C2}" srcOrd="15" destOrd="0" presId="urn:microsoft.com/office/officeart/2005/8/layout/list1"/>
    <dgm:cxn modelId="{6AF16170-E912-4C66-80AF-1467F2086A5F}" type="presParOf" srcId="{C57BECD3-226E-43B1-B6B8-EB3C6AAE6CED}" destId="{E16B6DAF-510F-4518-B8D4-73A46B6052FC}" srcOrd="16" destOrd="0" presId="urn:microsoft.com/office/officeart/2005/8/layout/list1"/>
    <dgm:cxn modelId="{0454B021-B463-4A33-AAED-7C5F67C815CD}" type="presParOf" srcId="{E16B6DAF-510F-4518-B8D4-73A46B6052FC}" destId="{E2C2C763-A9EE-4B61-B003-D4A5F46F0244}" srcOrd="0" destOrd="0" presId="urn:microsoft.com/office/officeart/2005/8/layout/list1"/>
    <dgm:cxn modelId="{3A9D1582-0B20-40E0-ADA8-363D0E232403}" type="presParOf" srcId="{E16B6DAF-510F-4518-B8D4-73A46B6052FC}" destId="{7E16D202-EA7B-40E2-AF45-3C73FC090804}" srcOrd="1" destOrd="0" presId="urn:microsoft.com/office/officeart/2005/8/layout/list1"/>
    <dgm:cxn modelId="{76A436FF-7055-4F5C-8E59-695256ADF9C3}" type="presParOf" srcId="{C57BECD3-226E-43B1-B6B8-EB3C6AAE6CED}" destId="{622F08C1-EB0C-4E7E-8117-A552AF349BE5}" srcOrd="17" destOrd="0" presId="urn:microsoft.com/office/officeart/2005/8/layout/list1"/>
    <dgm:cxn modelId="{A464FE4E-0A57-4945-B087-B8434F67CF53}" type="presParOf" srcId="{C57BECD3-226E-43B1-B6B8-EB3C6AAE6CED}" destId="{68EDAA3D-5681-4584-99AB-44B830AA9103}" srcOrd="18" destOrd="0" presId="urn:microsoft.com/office/officeart/2005/8/layout/list1"/>
    <dgm:cxn modelId="{4DA735D4-9C14-4E02-BF6F-1EFCFA0546C7}" type="presParOf" srcId="{C57BECD3-226E-43B1-B6B8-EB3C6AAE6CED}" destId="{894396B2-A022-4AEB-BA29-D3DE41AB3193}" srcOrd="19" destOrd="0" presId="urn:microsoft.com/office/officeart/2005/8/layout/list1"/>
    <dgm:cxn modelId="{C9F16611-D1A0-407A-B1D5-12778DC36AF7}" type="presParOf" srcId="{C57BECD3-226E-43B1-B6B8-EB3C6AAE6CED}" destId="{C9E7A72F-E23B-4CB6-83A1-86BB8D0ECBB5}" srcOrd="20" destOrd="0" presId="urn:microsoft.com/office/officeart/2005/8/layout/list1"/>
    <dgm:cxn modelId="{06F33CAD-A782-40D0-836B-0112D57E8ECF}" type="presParOf" srcId="{C9E7A72F-E23B-4CB6-83A1-86BB8D0ECBB5}" destId="{21881F04-B601-4DCB-8263-AD0577FB3193}" srcOrd="0" destOrd="0" presId="urn:microsoft.com/office/officeart/2005/8/layout/list1"/>
    <dgm:cxn modelId="{BA1E19FA-3E0B-4D1A-ABE8-7A89A8F4F202}" type="presParOf" srcId="{C9E7A72F-E23B-4CB6-83A1-86BB8D0ECBB5}" destId="{4C1B5930-A2FC-4527-8C81-C7BA77404D73}" srcOrd="1" destOrd="0" presId="urn:microsoft.com/office/officeart/2005/8/layout/list1"/>
    <dgm:cxn modelId="{EDD6DF9C-3DE9-49F1-AE3D-9B4C4AA31913}" type="presParOf" srcId="{C57BECD3-226E-43B1-B6B8-EB3C6AAE6CED}" destId="{6F8CCFE3-0177-41F8-A709-D9B9EEF2C648}" srcOrd="21" destOrd="0" presId="urn:microsoft.com/office/officeart/2005/8/layout/list1"/>
    <dgm:cxn modelId="{D128DFFE-7320-42B9-A0AB-B58BE7F180A2}" type="presParOf" srcId="{C57BECD3-226E-43B1-B6B8-EB3C6AAE6CED}" destId="{51145FEF-BEA3-4A7C-9952-EEB6A0178C96}" srcOrd="22" destOrd="0" presId="urn:microsoft.com/office/officeart/2005/8/layout/list1"/>
    <dgm:cxn modelId="{FE54EED8-2F23-4D9A-B700-4DD68DDF7040}" type="presParOf" srcId="{C57BECD3-226E-43B1-B6B8-EB3C6AAE6CED}" destId="{EFD0A464-7AE3-4637-9042-EF943E33D3FD}" srcOrd="23" destOrd="0" presId="urn:microsoft.com/office/officeart/2005/8/layout/list1"/>
    <dgm:cxn modelId="{B104F9FC-C6F2-4DFD-B393-F65F19333B19}" type="presParOf" srcId="{C57BECD3-226E-43B1-B6B8-EB3C6AAE6CED}" destId="{04E99E5B-F49C-4F63-8011-251160F4D70C}" srcOrd="24" destOrd="0" presId="urn:microsoft.com/office/officeart/2005/8/layout/list1"/>
    <dgm:cxn modelId="{646F3E0F-8A8D-4B69-BF2E-70273327C5E2}" type="presParOf" srcId="{04E99E5B-F49C-4F63-8011-251160F4D70C}" destId="{F2DA3F35-45B7-4C29-A8EA-274F5DA2048B}" srcOrd="0" destOrd="0" presId="urn:microsoft.com/office/officeart/2005/8/layout/list1"/>
    <dgm:cxn modelId="{C6538422-69F8-48A1-AF1F-512375B4B36D}" type="presParOf" srcId="{04E99E5B-F49C-4F63-8011-251160F4D70C}" destId="{B26C6655-762E-4DC7-8684-6B0A8ABDDD49}" srcOrd="1" destOrd="0" presId="urn:microsoft.com/office/officeart/2005/8/layout/list1"/>
    <dgm:cxn modelId="{7328EAA6-F5A5-474B-ADD1-D893F2CA5D55}" type="presParOf" srcId="{C57BECD3-226E-43B1-B6B8-EB3C6AAE6CED}" destId="{AF10390B-F111-4554-9B87-4D092EE27CA8}" srcOrd="25" destOrd="0" presId="urn:microsoft.com/office/officeart/2005/8/layout/list1"/>
    <dgm:cxn modelId="{47792117-4A93-4AAF-B6E7-BFA099EF363A}" type="presParOf" srcId="{C57BECD3-226E-43B1-B6B8-EB3C6AAE6CED}" destId="{49D768AD-8CB5-4F7B-A3A7-0C71DE2F01D2}" srcOrd="26" destOrd="0" presId="urn:microsoft.com/office/officeart/2005/8/layout/list1"/>
    <dgm:cxn modelId="{2EE2FEE0-36F0-445E-904F-AF082C863B9B}" type="presParOf" srcId="{C57BECD3-226E-43B1-B6B8-EB3C6AAE6CED}" destId="{2F96A834-179B-49F5-9F55-1E9F870D9FB9}" srcOrd="27" destOrd="0" presId="urn:microsoft.com/office/officeart/2005/8/layout/list1"/>
    <dgm:cxn modelId="{23586643-71CD-4E0E-BBBC-9997257A2460}" type="presParOf" srcId="{C57BECD3-226E-43B1-B6B8-EB3C6AAE6CED}" destId="{6C2F0162-6BB9-48CF-A7C3-5F1F0CBE3395}" srcOrd="28" destOrd="0" presId="urn:microsoft.com/office/officeart/2005/8/layout/list1"/>
    <dgm:cxn modelId="{83145B2D-FA39-498A-BC71-C77407B6F5A5}" type="presParOf" srcId="{6C2F0162-6BB9-48CF-A7C3-5F1F0CBE3395}" destId="{7966B488-779B-4E1F-9AD6-ACAA11AA2F23}" srcOrd="0" destOrd="0" presId="urn:microsoft.com/office/officeart/2005/8/layout/list1"/>
    <dgm:cxn modelId="{07E90EDC-EA59-414F-A390-B3D1F055F54D}" type="presParOf" srcId="{6C2F0162-6BB9-48CF-A7C3-5F1F0CBE3395}" destId="{2B2BD955-8920-4D28-9729-F45CE4622AAC}" srcOrd="1" destOrd="0" presId="urn:microsoft.com/office/officeart/2005/8/layout/list1"/>
    <dgm:cxn modelId="{B2CED4AD-75D7-42AA-801E-9306E4D746D6}" type="presParOf" srcId="{C57BECD3-226E-43B1-B6B8-EB3C6AAE6CED}" destId="{EDB20769-331B-4A88-AA1D-7C6E30782137}" srcOrd="29" destOrd="0" presId="urn:microsoft.com/office/officeart/2005/8/layout/list1"/>
    <dgm:cxn modelId="{08E37818-D735-40B9-8E18-1ED1CDF29EC9}" type="presParOf" srcId="{C57BECD3-226E-43B1-B6B8-EB3C6AAE6CED}" destId="{F2E81271-2CED-48AA-BE8E-70F1657FC127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B4E993-2D40-4E41-8F99-A21966857191}">
      <dsp:nvSpPr>
        <dsp:cNvPr id="0" name=""/>
        <dsp:cNvSpPr/>
      </dsp:nvSpPr>
      <dsp:spPr>
        <a:xfrm>
          <a:off x="4228501" y="3087019"/>
          <a:ext cx="1693297" cy="574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449"/>
              </a:lnTo>
              <a:lnTo>
                <a:pt x="1693297" y="391449"/>
              </a:lnTo>
              <a:lnTo>
                <a:pt x="1693297" y="5744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31301-413B-4B1C-B038-B88F4A91824B}">
      <dsp:nvSpPr>
        <dsp:cNvPr id="0" name=""/>
        <dsp:cNvSpPr/>
      </dsp:nvSpPr>
      <dsp:spPr>
        <a:xfrm>
          <a:off x="2535203" y="3087019"/>
          <a:ext cx="1693297" cy="574419"/>
        </a:xfrm>
        <a:custGeom>
          <a:avLst/>
          <a:gdLst/>
          <a:ahLst/>
          <a:cxnLst/>
          <a:rect l="0" t="0" r="0" b="0"/>
          <a:pathLst>
            <a:path>
              <a:moveTo>
                <a:pt x="1693297" y="0"/>
              </a:moveTo>
              <a:lnTo>
                <a:pt x="1693297" y="391449"/>
              </a:lnTo>
              <a:lnTo>
                <a:pt x="0" y="391449"/>
              </a:lnTo>
              <a:lnTo>
                <a:pt x="0" y="5744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A1F47-0A2E-4ED4-B616-A1AA79F92499}">
      <dsp:nvSpPr>
        <dsp:cNvPr id="0" name=""/>
        <dsp:cNvSpPr/>
      </dsp:nvSpPr>
      <dsp:spPr>
        <a:xfrm>
          <a:off x="4182781" y="1258424"/>
          <a:ext cx="91440" cy="574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4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C767C-D9D6-4FE1-BFB1-8A9853740D25}">
      <dsp:nvSpPr>
        <dsp:cNvPr id="0" name=""/>
        <dsp:cNvSpPr/>
      </dsp:nvSpPr>
      <dsp:spPr>
        <a:xfrm>
          <a:off x="3240961" y="4248"/>
          <a:ext cx="1975079" cy="12541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74B27-12C5-43A5-B0F1-E77A83CBFC52}">
      <dsp:nvSpPr>
        <dsp:cNvPr id="0" name=""/>
        <dsp:cNvSpPr/>
      </dsp:nvSpPr>
      <dsp:spPr>
        <a:xfrm>
          <a:off x="3460414" y="212729"/>
          <a:ext cx="1975079" cy="125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FF"/>
              </a:solidFill>
            </a:rPr>
            <a:t>COUNCIL MEMBERS</a:t>
          </a:r>
          <a:endParaRPr lang="en-US" sz="2000" b="1" kern="1200" dirty="0">
            <a:solidFill>
              <a:srgbClr val="0000FF"/>
            </a:solidFill>
          </a:endParaRPr>
        </a:p>
      </dsp:txBody>
      <dsp:txXfrm>
        <a:off x="3460414" y="212729"/>
        <a:ext cx="1975079" cy="1254175"/>
      </dsp:txXfrm>
    </dsp:sp>
    <dsp:sp modelId="{EBD514C7-3D79-4D2B-8341-B51C87DDCE21}">
      <dsp:nvSpPr>
        <dsp:cNvPr id="0" name=""/>
        <dsp:cNvSpPr/>
      </dsp:nvSpPr>
      <dsp:spPr>
        <a:xfrm>
          <a:off x="3240961" y="1832843"/>
          <a:ext cx="1975079" cy="12541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D6CD4-542C-4898-94B0-5D094D3880FB}">
      <dsp:nvSpPr>
        <dsp:cNvPr id="0" name=""/>
        <dsp:cNvSpPr/>
      </dsp:nvSpPr>
      <dsp:spPr>
        <a:xfrm>
          <a:off x="3460414" y="2041324"/>
          <a:ext cx="1975079" cy="125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FF"/>
              </a:solidFill>
            </a:rPr>
            <a:t>DIRECTOR GENERAL</a:t>
          </a:r>
          <a:endParaRPr lang="en-US" sz="2000" b="1" kern="1200" dirty="0">
            <a:solidFill>
              <a:srgbClr val="0000FF"/>
            </a:solidFill>
          </a:endParaRPr>
        </a:p>
      </dsp:txBody>
      <dsp:txXfrm>
        <a:off x="3460414" y="2041324"/>
        <a:ext cx="1975079" cy="1254175"/>
      </dsp:txXfrm>
    </dsp:sp>
    <dsp:sp modelId="{BBE1C1E5-9531-4417-A851-08A8DA6DE405}">
      <dsp:nvSpPr>
        <dsp:cNvPr id="0" name=""/>
        <dsp:cNvSpPr/>
      </dsp:nvSpPr>
      <dsp:spPr>
        <a:xfrm>
          <a:off x="1061359" y="3661438"/>
          <a:ext cx="2947688" cy="125417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C72B6-6D13-4992-A236-31CB467D3C6F}">
      <dsp:nvSpPr>
        <dsp:cNvPr id="0" name=""/>
        <dsp:cNvSpPr/>
      </dsp:nvSpPr>
      <dsp:spPr>
        <a:xfrm>
          <a:off x="1280812" y="3869919"/>
          <a:ext cx="2947688" cy="125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FF"/>
              </a:solidFill>
            </a:rPr>
            <a:t>ACADEMIC</a:t>
          </a:r>
          <a:endParaRPr lang="en-US" sz="2000" b="1" kern="1200" dirty="0">
            <a:solidFill>
              <a:srgbClr val="0000FF"/>
            </a:solidFill>
          </a:endParaRPr>
        </a:p>
      </dsp:txBody>
      <dsp:txXfrm>
        <a:off x="1280812" y="3869919"/>
        <a:ext cx="2947688" cy="1254175"/>
      </dsp:txXfrm>
    </dsp:sp>
    <dsp:sp modelId="{7EFF96FA-BF77-444F-AB64-C7B14FB32A97}">
      <dsp:nvSpPr>
        <dsp:cNvPr id="0" name=""/>
        <dsp:cNvSpPr/>
      </dsp:nvSpPr>
      <dsp:spPr>
        <a:xfrm>
          <a:off x="4447954" y="3661438"/>
          <a:ext cx="2947688" cy="125417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FE8E-B95E-4C1E-8BA5-A234D2E9422E}">
      <dsp:nvSpPr>
        <dsp:cNvPr id="0" name=""/>
        <dsp:cNvSpPr/>
      </dsp:nvSpPr>
      <dsp:spPr>
        <a:xfrm>
          <a:off x="4667407" y="3869919"/>
          <a:ext cx="2947688" cy="125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FF"/>
              </a:solidFill>
            </a:rPr>
            <a:t>ADMINISTRATION</a:t>
          </a:r>
          <a:endParaRPr lang="en-US" sz="2000" b="1" kern="1200" dirty="0">
            <a:solidFill>
              <a:srgbClr val="0000FF"/>
            </a:solidFill>
          </a:endParaRPr>
        </a:p>
      </dsp:txBody>
      <dsp:txXfrm>
        <a:off x="4667407" y="3869919"/>
        <a:ext cx="2947688" cy="12541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530ED5-663B-4EFC-B5E1-2A21020EB549}">
      <dsp:nvSpPr>
        <dsp:cNvPr id="0" name=""/>
        <dsp:cNvSpPr/>
      </dsp:nvSpPr>
      <dsp:spPr>
        <a:xfrm>
          <a:off x="0" y="384615"/>
          <a:ext cx="843528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BC255-343D-4F55-95EA-CA2B72110330}">
      <dsp:nvSpPr>
        <dsp:cNvPr id="0" name=""/>
        <dsp:cNvSpPr/>
      </dsp:nvSpPr>
      <dsp:spPr>
        <a:xfrm>
          <a:off x="421764" y="163215"/>
          <a:ext cx="5904696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Higher Education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421764" y="163215"/>
        <a:ext cx="5904696" cy="442800"/>
      </dsp:txXfrm>
    </dsp:sp>
    <dsp:sp modelId="{3131774B-9F62-4217-B165-A55EC658B1FD}">
      <dsp:nvSpPr>
        <dsp:cNvPr id="0" name=""/>
        <dsp:cNvSpPr/>
      </dsp:nvSpPr>
      <dsp:spPr>
        <a:xfrm>
          <a:off x="0" y="1065016"/>
          <a:ext cx="843528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57143"/>
              <a:satOff val="-7143"/>
              <a:lumOff val="85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726BF-BA5D-4F39-9B04-9605C32D7C52}">
      <dsp:nvSpPr>
        <dsp:cNvPr id="0" name=""/>
        <dsp:cNvSpPr/>
      </dsp:nvSpPr>
      <dsp:spPr>
        <a:xfrm>
          <a:off x="421764" y="843615"/>
          <a:ext cx="5904696" cy="442800"/>
        </a:xfrm>
        <a:prstGeom prst="roundRect">
          <a:avLst/>
        </a:prstGeom>
        <a:solidFill>
          <a:schemeClr val="accent2">
            <a:hueOff val="-2057143"/>
            <a:satOff val="-7143"/>
            <a:lumOff val="85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Business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421764" y="843615"/>
        <a:ext cx="5904696" cy="442800"/>
      </dsp:txXfrm>
    </dsp:sp>
    <dsp:sp modelId="{8917BF65-E761-47B0-B4C6-3D848654F394}">
      <dsp:nvSpPr>
        <dsp:cNvPr id="0" name=""/>
        <dsp:cNvSpPr/>
      </dsp:nvSpPr>
      <dsp:spPr>
        <a:xfrm>
          <a:off x="0" y="1745416"/>
          <a:ext cx="843528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114286"/>
              <a:satOff val="-14287"/>
              <a:lumOff val="17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32175-9690-47E4-BEB4-EFFD644687A4}">
      <dsp:nvSpPr>
        <dsp:cNvPr id="0" name=""/>
        <dsp:cNvSpPr/>
      </dsp:nvSpPr>
      <dsp:spPr>
        <a:xfrm>
          <a:off x="421764" y="1524016"/>
          <a:ext cx="5904696" cy="442800"/>
        </a:xfrm>
        <a:prstGeom prst="roundRect">
          <a:avLst/>
        </a:prstGeom>
        <a:solidFill>
          <a:schemeClr val="accent2">
            <a:hueOff val="-4114286"/>
            <a:satOff val="-14287"/>
            <a:lumOff val="171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Accounting &amp; Finance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421764" y="1524016"/>
        <a:ext cx="5904696" cy="442800"/>
      </dsp:txXfrm>
    </dsp:sp>
    <dsp:sp modelId="{4CA988EF-E5CE-48DD-88C1-AD55DB910AB1}">
      <dsp:nvSpPr>
        <dsp:cNvPr id="0" name=""/>
        <dsp:cNvSpPr/>
      </dsp:nvSpPr>
      <dsp:spPr>
        <a:xfrm>
          <a:off x="0" y="2425816"/>
          <a:ext cx="843528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171429"/>
              <a:satOff val="-21430"/>
              <a:lumOff val="257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69F81-4F8D-4785-9627-FD4FA7ABAB0F}">
      <dsp:nvSpPr>
        <dsp:cNvPr id="0" name=""/>
        <dsp:cNvSpPr/>
      </dsp:nvSpPr>
      <dsp:spPr>
        <a:xfrm>
          <a:off x="421764" y="2204416"/>
          <a:ext cx="5904696" cy="442800"/>
        </a:xfrm>
        <a:prstGeom prst="roundRect">
          <a:avLst/>
        </a:prstGeom>
        <a:solidFill>
          <a:schemeClr val="accent2">
            <a:hueOff val="-6171429"/>
            <a:satOff val="-21430"/>
            <a:lumOff val="257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Co-operative Governance, Law &amp; Leadership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421764" y="2204416"/>
        <a:ext cx="5904696" cy="442800"/>
      </dsp:txXfrm>
    </dsp:sp>
    <dsp:sp modelId="{68EDAA3D-5681-4584-99AB-44B830AA9103}">
      <dsp:nvSpPr>
        <dsp:cNvPr id="0" name=""/>
        <dsp:cNvSpPr/>
      </dsp:nvSpPr>
      <dsp:spPr>
        <a:xfrm>
          <a:off x="0" y="3106216"/>
          <a:ext cx="843528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228572"/>
              <a:satOff val="-28573"/>
              <a:lumOff val="342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6D202-EA7B-40E2-AF45-3C73FC090804}">
      <dsp:nvSpPr>
        <dsp:cNvPr id="0" name=""/>
        <dsp:cNvSpPr/>
      </dsp:nvSpPr>
      <dsp:spPr>
        <a:xfrm>
          <a:off x="421764" y="2884816"/>
          <a:ext cx="5904696" cy="4428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Information Technology &amp; Communication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421764" y="2884816"/>
        <a:ext cx="5904696" cy="442800"/>
      </dsp:txXfrm>
    </dsp:sp>
    <dsp:sp modelId="{51145FEF-BEA3-4A7C-9952-EEB6A0178C96}">
      <dsp:nvSpPr>
        <dsp:cNvPr id="0" name=""/>
        <dsp:cNvSpPr/>
      </dsp:nvSpPr>
      <dsp:spPr>
        <a:xfrm>
          <a:off x="0" y="3786616"/>
          <a:ext cx="843528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285714"/>
              <a:satOff val="-35716"/>
              <a:lumOff val="42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B5930-A2FC-4527-8C81-C7BA77404D73}">
      <dsp:nvSpPr>
        <dsp:cNvPr id="0" name=""/>
        <dsp:cNvSpPr/>
      </dsp:nvSpPr>
      <dsp:spPr>
        <a:xfrm>
          <a:off x="421764" y="3565216"/>
          <a:ext cx="5904696" cy="442800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rgbClr val="FF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Co-operative Consultancy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421764" y="3565216"/>
        <a:ext cx="5904696" cy="442800"/>
      </dsp:txXfrm>
    </dsp:sp>
    <dsp:sp modelId="{49D768AD-8CB5-4F7B-A3A7-0C71DE2F01D2}">
      <dsp:nvSpPr>
        <dsp:cNvPr id="0" name=""/>
        <dsp:cNvSpPr/>
      </dsp:nvSpPr>
      <dsp:spPr>
        <a:xfrm>
          <a:off x="0" y="4467016"/>
          <a:ext cx="843528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342858"/>
              <a:satOff val="-42860"/>
              <a:lumOff val="514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C6655-762E-4DC7-8684-6B0A8ABDDD49}">
      <dsp:nvSpPr>
        <dsp:cNvPr id="0" name=""/>
        <dsp:cNvSpPr/>
      </dsp:nvSpPr>
      <dsp:spPr>
        <a:xfrm>
          <a:off x="421764" y="4245616"/>
          <a:ext cx="5904696" cy="4428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Research Management &amp; Innovation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421764" y="4245616"/>
        <a:ext cx="5904696" cy="442800"/>
      </dsp:txXfrm>
    </dsp:sp>
    <dsp:sp modelId="{F2E81271-2CED-48AA-BE8E-70F1657FC127}">
      <dsp:nvSpPr>
        <dsp:cNvPr id="0" name=""/>
        <dsp:cNvSpPr/>
      </dsp:nvSpPr>
      <dsp:spPr>
        <a:xfrm>
          <a:off x="0" y="5147416"/>
          <a:ext cx="843528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BD955-8920-4D28-9729-F45CE4622AAC}">
      <dsp:nvSpPr>
        <dsp:cNvPr id="0" name=""/>
        <dsp:cNvSpPr/>
      </dsp:nvSpPr>
      <dsp:spPr>
        <a:xfrm>
          <a:off x="421764" y="4926016"/>
          <a:ext cx="5904696" cy="442800"/>
        </a:xfrm>
        <a:prstGeom prst="roundRect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International &amp; Corporate Communication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421764" y="4926016"/>
        <a:ext cx="5904696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E35D-33DB-471A-9A02-972B19B84E3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74CA2-A52E-483F-86DD-973C4888CE7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A8B38-B2EC-40A2-B2AB-BC37962944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C3156-48DE-47D0-ADFF-7DFA878889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BB7FB-2CC9-40FB-A7A5-70E89A3D141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06C79-F16C-4565-B84A-AFE5FF691EA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38EF9-23F5-47E1-8F3C-4025069D53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F4136-C396-45B0-A179-EC9C93795D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7DDFA-7C4C-4768-937C-EDD9751C8F6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B599C-37B4-4C54-A5B6-5FA3A0009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09F66-09AC-4B16-BB52-D2D5F1237DA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B6C462-6362-47AF-BD23-AF940BB359D7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899592" y="652462"/>
            <a:ext cx="7704856" cy="976337"/>
          </a:xfrm>
          <a:noFill/>
          <a:ln/>
        </p:spPr>
        <p:txBody>
          <a:bodyPr/>
          <a:lstStyle/>
          <a:p>
            <a:r>
              <a:rPr lang="es-UY" sz="3600" b="1" dirty="0" smtClean="0">
                <a:solidFill>
                  <a:srgbClr val="FF0066"/>
                </a:solidFill>
              </a:rPr>
              <a:t>WORKING OF  CAMPUS </a:t>
            </a:r>
            <a:br>
              <a:rPr lang="es-UY" sz="3600" b="1" dirty="0" smtClean="0">
                <a:solidFill>
                  <a:srgbClr val="FF0066"/>
                </a:solidFill>
              </a:rPr>
            </a:br>
            <a:r>
              <a:rPr lang="es-UY" sz="3600" b="1" dirty="0" smtClean="0">
                <a:solidFill>
                  <a:srgbClr val="FF0066"/>
                </a:solidFill>
              </a:rPr>
              <a:t>CO-OPERATIVE IN MALAYSIA</a:t>
            </a:r>
            <a:endParaRPr lang="es-ES" sz="3600" b="1" dirty="0">
              <a:solidFill>
                <a:srgbClr val="FF0066"/>
              </a:solidFill>
            </a:endParaRP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3212777"/>
            <a:ext cx="4176713" cy="79228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CO-OPERATIVE COLLEGE OF MALAYSIA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597352"/>
            <a:ext cx="683568" cy="260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CAMPUSES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403648" y="1066800"/>
            <a:ext cx="7632848" cy="5791200"/>
            <a:chOff x="1104900" y="1066800"/>
            <a:chExt cx="7112000" cy="5791200"/>
          </a:xfrm>
        </p:grpSpPr>
        <p:pic>
          <p:nvPicPr>
            <p:cNvPr id="8" name="Picture 1" descr="http://travelmalaysiaguide.com/images/Maps/malaysia-overview-ma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4900" y="1066800"/>
              <a:ext cx="6946900" cy="542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435100" y="4965700"/>
              <a:ext cx="1447800" cy="646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MAIN CAMPUS PETALING JAYA (1956)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16200" y="4787900"/>
              <a:ext cx="177800" cy="165100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073900" y="2794000"/>
              <a:ext cx="177800" cy="165100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40400" y="3797300"/>
              <a:ext cx="177800" cy="165100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006600" y="2463800"/>
              <a:ext cx="177800" cy="165100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606800" y="4038600"/>
              <a:ext cx="177800" cy="165100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559300" y="5943600"/>
              <a:ext cx="177800" cy="165100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38913" y="3295650"/>
              <a:ext cx="1677987" cy="8302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BRANCH CAMPUSES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KOTA KINABALU SABAH (1997)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91100" y="4095750"/>
              <a:ext cx="1663700" cy="8318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BRANCH CAMPUSES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KUCHING SARAWAK (1998)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19600" y="6027738"/>
              <a:ext cx="1460500" cy="8302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BRANCH CAMPUSES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>
                  <a:solidFill>
                    <a:srgbClr val="FF0000"/>
                  </a:solidFill>
                  <a:latin typeface="Impact" pitchFamily="34" charset="0"/>
                </a:rPr>
                <a:t>JOHOR BAHRU, ]Johor  (2009)</a:t>
              </a:r>
              <a:endPara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52700" y="3219450"/>
              <a:ext cx="1714500" cy="8318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BRANCH CAMPUSES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BERA 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PAHANG (2009)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32000" y="1570038"/>
              <a:ext cx="1574800" cy="8318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BRANCH CAMPUSES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ALOR SETAR 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KEDAH (2010)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ORGANIZATION STURCTURE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1397000"/>
          <a:ext cx="8676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TARGET PARTICIPANTS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855788"/>
            <a:ext cx="7632848" cy="4669556"/>
          </a:xfrm>
        </p:spPr>
        <p:txBody>
          <a:bodyPr/>
          <a:lstStyle/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Board Members, Internal Auditors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Employee of Co-operatives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Members of Co-operatives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Government Officers supervising Co-operatives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Individuals (public and private sectors)</a:t>
            </a:r>
          </a:p>
          <a:p>
            <a:pPr>
              <a:buClr>
                <a:srgbClr val="FF0066"/>
              </a:buCl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ACADEMIC CENTRES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4352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PHYSICAL  FACILITIES </a:t>
            </a:r>
            <a:b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(main campus)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pic>
        <p:nvPicPr>
          <p:cNvPr id="7" name="Picture 17" descr="C:\Documents and Settings\Administrator\Desktop\gambar untuk majalah\dewan rochd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300" y="1138361"/>
            <a:ext cx="3568700" cy="201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6" descr="C:\Documents and Settings\Administrator\Desktop\gambar untuk majalah\DSC04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804" y="3073822"/>
            <a:ext cx="3568700" cy="201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5" descr="C:\Documents and Settings\Administrator\Desktop\gambar untuk majalah\perpustaka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9900" y="4846638"/>
            <a:ext cx="3594100" cy="201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640" y="1412776"/>
            <a:ext cx="42484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 Rooms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n-lt"/>
                <a:cs typeface="+mn-cs"/>
              </a:rPr>
              <a:t>Library with more than 80,000 books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Hostel accommodation for 300 participants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n-lt"/>
                <a:cs typeface="+mn-cs"/>
              </a:rPr>
              <a:t>Auditorium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Multipurpose hall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n-lt"/>
                <a:cs typeface="+mn-cs"/>
              </a:rPr>
              <a:t>Indoor and outdoor sport facilities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n-lt"/>
                <a:cs typeface="+mn-cs"/>
              </a:rPr>
              <a:t>Cyber (IT Lab)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n-lt"/>
                <a:cs typeface="+mn-cs"/>
              </a:rPr>
              <a:t>Cafeteria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TRAINING PROGRAMMES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340768"/>
            <a:ext cx="7632848" cy="5328592"/>
          </a:xfrm>
        </p:spPr>
        <p:txBody>
          <a:bodyPr/>
          <a:lstStyle/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Short duration courses </a:t>
            </a:r>
            <a:r>
              <a:rPr lang="en-US" sz="2400" dirty="0" smtClean="0">
                <a:solidFill>
                  <a:srgbClr val="0000FF"/>
                </a:solidFill>
              </a:rPr>
              <a:t>(3 days – 2 weeks)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Long Term Courses </a:t>
            </a:r>
            <a:r>
              <a:rPr lang="en-US" sz="2400" dirty="0" smtClean="0">
                <a:solidFill>
                  <a:srgbClr val="0000FF"/>
                </a:solidFill>
              </a:rPr>
              <a:t>(6 months and above)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Degree in Business Administration (majoring in Co-operative Management) (MKM-UUM) – Full time</a:t>
            </a:r>
          </a:p>
          <a:p>
            <a:pPr lvl="1"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Diploma in Co-operative Management</a:t>
            </a:r>
          </a:p>
          <a:p>
            <a:pPr lvl="1"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Diploma Professional in Co-operative Auditing (MKM-ICMA) – </a:t>
            </a:r>
            <a:r>
              <a:rPr lang="en-US" dirty="0" err="1" smtClean="0">
                <a:solidFill>
                  <a:srgbClr val="0000FF"/>
                </a:solidFill>
              </a:rPr>
              <a:t>ePJJ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Certificate in Co-operative Management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/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MALAYSIAN TECHNICAL COOPERATION PROGRAMME (MTCP)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844824"/>
            <a:ext cx="7632848" cy="5328592"/>
          </a:xfrm>
        </p:spPr>
        <p:txBody>
          <a:bodyPr/>
          <a:lstStyle/>
          <a:p>
            <a:pPr marL="514350" indent="-514350">
              <a:buClr>
                <a:srgbClr val="FF0066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Certificate in Co-operative Management</a:t>
            </a:r>
          </a:p>
          <a:p>
            <a:pPr marL="514350" indent="-514350">
              <a:buClr>
                <a:srgbClr val="FF0066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Certificate in Co-operative Auditing</a:t>
            </a:r>
          </a:p>
          <a:p>
            <a:pPr marL="514350" indent="-514350">
              <a:buClr>
                <a:srgbClr val="FF0066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Certificate in </a:t>
            </a:r>
            <a:r>
              <a:rPr lang="en-US" dirty="0" smtClean="0">
                <a:solidFill>
                  <a:srgbClr val="0000FF"/>
                </a:solidFill>
              </a:rPr>
              <a:t>Human Resource Management</a:t>
            </a:r>
          </a:p>
          <a:p>
            <a:pPr marL="514350" indent="-514350">
              <a:buClr>
                <a:srgbClr val="FF0066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Certificate in </a:t>
            </a:r>
            <a:r>
              <a:rPr lang="en-US" dirty="0" smtClean="0">
                <a:solidFill>
                  <a:srgbClr val="0000FF"/>
                </a:solidFill>
              </a:rPr>
              <a:t>Desktop Publishing (IT)</a:t>
            </a:r>
          </a:p>
          <a:p>
            <a:pPr marL="514350" indent="-514350">
              <a:buClr>
                <a:srgbClr val="FF0066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Certificate in Co-operative </a:t>
            </a:r>
            <a:r>
              <a:rPr lang="en-US" dirty="0" smtClean="0">
                <a:solidFill>
                  <a:srgbClr val="0000FF"/>
                </a:solidFill>
              </a:rPr>
              <a:t>Poverty Reduction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CONSULTATION SERVICES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844824"/>
            <a:ext cx="7632848" cy="5328592"/>
          </a:xfrm>
        </p:spPr>
        <p:txBody>
          <a:bodyPr/>
          <a:lstStyle/>
          <a:p>
            <a:pPr marL="514350" indent="-514350">
              <a:buClr>
                <a:srgbClr val="FF0066"/>
              </a:buClr>
            </a:pPr>
            <a:r>
              <a:rPr lang="en-US" sz="3600" dirty="0" smtClean="0">
                <a:solidFill>
                  <a:srgbClr val="0000FF"/>
                </a:solidFill>
              </a:rPr>
              <a:t>Co-operative Auditing</a:t>
            </a:r>
          </a:p>
          <a:p>
            <a:pPr marL="514350" indent="-514350">
              <a:buClr>
                <a:srgbClr val="FF0066"/>
              </a:buClr>
            </a:pPr>
            <a:r>
              <a:rPr lang="en-US" sz="3600" dirty="0" smtClean="0">
                <a:solidFill>
                  <a:srgbClr val="0000FF"/>
                </a:solidFill>
              </a:rPr>
              <a:t>Finance Management</a:t>
            </a:r>
          </a:p>
          <a:p>
            <a:pPr marL="514350" indent="-514350">
              <a:buClr>
                <a:srgbClr val="FF0066"/>
              </a:buClr>
            </a:pPr>
            <a:r>
              <a:rPr lang="en-US" sz="3600" dirty="0" smtClean="0">
                <a:solidFill>
                  <a:srgbClr val="0000FF"/>
                </a:solidFill>
              </a:rPr>
              <a:t>Retail Management</a:t>
            </a:r>
          </a:p>
          <a:p>
            <a:pPr marL="514350" indent="-514350">
              <a:buClr>
                <a:srgbClr val="FF0066"/>
              </a:buClr>
            </a:pPr>
            <a:r>
              <a:rPr lang="en-US" sz="3600" dirty="0" smtClean="0">
                <a:solidFill>
                  <a:srgbClr val="0000FF"/>
                </a:solidFill>
              </a:rPr>
              <a:t>Strategic Management</a:t>
            </a:r>
          </a:p>
          <a:p>
            <a:pPr marL="514350" indent="-514350">
              <a:buClr>
                <a:srgbClr val="FF0066"/>
              </a:buClr>
            </a:pPr>
            <a:r>
              <a:rPr lang="en-US" sz="3600" dirty="0" smtClean="0">
                <a:solidFill>
                  <a:srgbClr val="0000FF"/>
                </a:solidFill>
              </a:rPr>
              <a:t>Training Methodology </a:t>
            </a:r>
          </a:p>
          <a:p>
            <a:pPr marL="514350" indent="-514350">
              <a:buClr>
                <a:srgbClr val="FF0066"/>
              </a:buCl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PUBLICATION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844824"/>
            <a:ext cx="3888432" cy="5328592"/>
          </a:xfrm>
        </p:spPr>
        <p:txBody>
          <a:bodyPr/>
          <a:lstStyle/>
          <a:p>
            <a:pPr>
              <a:buClr>
                <a:srgbClr val="FF0066"/>
              </a:buClr>
            </a:pPr>
            <a:r>
              <a:rPr lang="en-US" dirty="0" err="1" smtClean="0">
                <a:solidFill>
                  <a:srgbClr val="0000FF"/>
                </a:solidFill>
              </a:rPr>
              <a:t>Dimensi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Info MKM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Management Series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Monograph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Journal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CD </a:t>
            </a:r>
          </a:p>
          <a:p>
            <a:pPr>
              <a:buClr>
                <a:srgbClr val="FF0066"/>
              </a:buClr>
              <a:buNone/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(e-learning)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 l="9705" t="4071" r="10274"/>
          <a:stretch>
            <a:fillRect/>
          </a:stretch>
        </p:blipFill>
        <p:spPr bwMode="auto">
          <a:xfrm rot="570941">
            <a:off x="7575550" y="5346700"/>
            <a:ext cx="11382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MKM DIMENSI 2ND MUKA DEP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7813" y="5043488"/>
            <a:ext cx="110648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800" y="876300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VER_MKM_Page_1 MUKA DEPA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1295400"/>
            <a:ext cx="178435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700" y="3340100"/>
            <a:ext cx="13208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Hamidah UKKTA\Desktop\gambar penerbitan mkm\IMG_84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0013" y="4997450"/>
            <a:ext cx="18319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OVER INFO 14.7 MUKA DEPAN J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9000" y="1757363"/>
            <a:ext cx="15240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MUKA DEPAN BIL 2.201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76788" y="2154238"/>
            <a:ext cx="191611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EMINSI.Final.for web_Page_0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785257">
            <a:off x="5513388" y="5233988"/>
            <a:ext cx="107632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pic>
        <p:nvPicPr>
          <p:cNvPr id="4106" name="Picture 10" descr="E:\Aktiviti Pelajar\Konvokesyen (28-8-2014)\Para pelajar bergambar sebelum Majlis Konvokesyen ke-18 berlangsung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5542"/>
            <a:ext cx="4716016" cy="3145546"/>
          </a:xfrm>
          <a:prstGeom prst="rect">
            <a:avLst/>
          </a:prstGeom>
          <a:noFill/>
        </p:spPr>
      </p:pic>
      <p:pic>
        <p:nvPicPr>
          <p:cNvPr id="4107" name="Picture 11" descr="E:\Aktiviti Pelajar\Konvokesyen (28-8-2014)\Para pelajar bergambar sebelum Majlis Konvokesyen ke-18 berlangs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4858167" cy="3240360"/>
          </a:xfrm>
          <a:prstGeom prst="rect">
            <a:avLst/>
          </a:prstGeom>
          <a:noFill/>
        </p:spPr>
      </p:pic>
      <p:pic>
        <p:nvPicPr>
          <p:cNvPr id="4108" name="Picture 12" descr="E:\Aktiviti Pelajar\Konvokesyen (28-8-2014)\Pelajar terbaik Diploma Pengurusan Koperasi, Saudari Siti Fardaus menerima angugerah daripada Y.B. Senator Dato’ Seri Ahmad Bashah Bin Md. Hanipah, Timbalan Menteri PND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0"/>
            <a:ext cx="4543425" cy="6858000"/>
          </a:xfrm>
          <a:prstGeom prst="rect">
            <a:avLst/>
          </a:prstGeom>
          <a:noFill/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CONVOCATION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pic>
        <p:nvPicPr>
          <p:cNvPr id="6" name="Picture 4" descr="mk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9725"/>
            <a:ext cx="9144000" cy="725170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ORIENTATION WEEK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5122" name="Picture 2" descr="E:\Aktiviti Pelajar\Orientasi DPK\Para pelajar sedang mendengar taklimat yang diberikan oleh penyelaras DPK, Pn Nur Syawani Zainal Abid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355976" cy="288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E:\Aktiviti Pelajar\Orientasi DPK\Para pelajar baru DPK meredah hutan dalam minggu orientasi DPK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4788024" cy="319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E:\Aktiviti Pelajar\Orientasi DPK\Aktiviti Latihan dalam kumpulan (LDK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2850"/>
            <a:ext cx="4788024" cy="317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E:\Aktiviti Pelajar\Orientasi DPK\Para pelajar sedang mendengar taklimat sebelum melakukan aktiviti Flying Fo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832" y="3645024"/>
            <a:ext cx="485816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CSR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6146" name="Picture 2" descr="E:\Aktiviti Pelajar\Khidmat Masyarakat\Pelajar DPK Semster 2 yang mengikuti Program Khidmat Masyarakat  “Mahasiswa Bersama Komuniti Desa” di Kg Bukit Hijau, Je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184137"/>
            <a:ext cx="5508104" cy="367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E:\Aktiviti Pelajar\Khidmat Masyarakat\Aktiviti sukaneka yang diadakan bersama-sama penduduk Kg Bukit Hijau, Jeram, Selang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436095" cy="3625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3129" y="1628800"/>
            <a:ext cx="399537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624"/>
            <a:ext cx="8229600" cy="9810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CO-OPERATIVE  ANNUAL GENERAL MEETING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7170" name="Picture 2" descr="E:\Aktiviti Pelajar\Anugerah Dekan &amp; MAT KOPEL\Sekitar perlantikan Ahli Jawatan Kuasa KOPEL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9072"/>
            <a:ext cx="5976156" cy="398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2181" y="4005065"/>
            <a:ext cx="5611819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624"/>
            <a:ext cx="8229600" cy="9810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OTHER ACTIVITIES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8194" name="Picture 2" descr="E:\Aktiviti Pelajar\Mendaki Bukit Broga\Para pelajar dan pegawai pengiring MKM bergambar kenang-kenangan ketika berada di puncak Bukit Br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E:\Aktiviti Pelajar\Seminar Pelajar Back to Basic (21-08-2014)\Para pelajar melakukan aktiviti dalam Seminar Pelajar - Back to Bas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40127"/>
            <a:ext cx="4860032" cy="321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E:\Aktiviti Pelajar\Seminar Pelajar Back to Basic (21-08-2014)\Para pelajar melakukan aktiviti dalam Program Seminar Pelajar - Back to Bas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08719"/>
            <a:ext cx="4536504" cy="3023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077072"/>
            <a:ext cx="239922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5956" y="4221088"/>
            <a:ext cx="3108131" cy="243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pic>
        <p:nvPicPr>
          <p:cNvPr id="8" name="Picture 3" descr="F:\CARTOONS\LAUGHIN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2209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4"/>
          <p:cNvSpPr>
            <a:spLocks noChangeArrowheads="1" noChangeShapeType="1"/>
          </p:cNvSpPr>
          <p:nvPr/>
        </p:nvSpPr>
        <p:spPr bwMode="auto">
          <a:xfrm>
            <a:off x="3124200" y="1981200"/>
            <a:ext cx="5552256" cy="2819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MY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THANK  YOU</a:t>
            </a:r>
            <a:endParaRPr lang="en-MY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pic>
        <p:nvPicPr>
          <p:cNvPr id="10" name="Picture 2" descr="C:\Users\Noraesah\AppData\Local\Microsoft\Windows\Temporary Internet Files\Content.IE5\F1U0ZWLG\MM90028347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812760"/>
            <a:ext cx="1965960" cy="135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ESTABLISHMENT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855788"/>
            <a:ext cx="7632848" cy="4669556"/>
          </a:xfrm>
        </p:spPr>
        <p:txBody>
          <a:bodyPr/>
          <a:lstStyle/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13 November 1956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Finance from Colonial Welfare and Development Fund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Incorporated as a statutory body in 1968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Agency under Ministry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404664"/>
            <a:ext cx="49685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MINISTRY OF DOMESTIC TRADE, CO-OPERATIVE &amp; CONSUMERISM (MDTCC)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4949466" y="1604993"/>
            <a:ext cx="18578" cy="3838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21" idx="1"/>
          </p:cNvCxnSpPr>
          <p:nvPr/>
        </p:nvCxnSpPr>
        <p:spPr>
          <a:xfrm>
            <a:off x="4932040" y="1988840"/>
            <a:ext cx="1512168" cy="87774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3347864" y="1988840"/>
            <a:ext cx="1584176" cy="86409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568" y="2204864"/>
            <a:ext cx="266429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MALAYSIA 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CO-OPERATIVE SOCIETIES COMMISSION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2204864"/>
            <a:ext cx="266429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CO-OPERATIVE COLLEGE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OF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MALAYSIA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53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Bali\Malaysia Co-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2016224" cy="274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843808" y="364502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 Registrar 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 Regulatory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717032"/>
            <a:ext cx="1871348" cy="255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5436096" y="368741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 Training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FUNCTION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855788"/>
            <a:ext cx="7632848" cy="4669556"/>
          </a:xfrm>
        </p:spPr>
        <p:txBody>
          <a:bodyPr/>
          <a:lstStyle/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Organizing co-operative-related courses;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Printing and publishing of books on   co-operative and matters related to them;</a:t>
            </a:r>
          </a:p>
          <a:p>
            <a:pPr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Conducting research and provide consultancy services.</a:t>
            </a:r>
          </a:p>
          <a:p>
            <a:pPr>
              <a:buClr>
                <a:srgbClr val="FF0066"/>
              </a:buCl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VISION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984" y="3501008"/>
            <a:ext cx="4320480" cy="1584176"/>
          </a:xfrm>
          <a:ln w="38100">
            <a:solidFill>
              <a:srgbClr val="FF0066"/>
            </a:solidFill>
          </a:ln>
        </p:spPr>
        <p:txBody>
          <a:bodyPr/>
          <a:lstStyle/>
          <a:p>
            <a:pPr marL="0" indent="0">
              <a:buClr>
                <a:srgbClr val="FF0066"/>
              </a:buClr>
              <a:buNone/>
            </a:pPr>
            <a:r>
              <a:rPr lang="en-US" dirty="0" smtClean="0">
                <a:solidFill>
                  <a:srgbClr val="0000FF"/>
                </a:solidFill>
                <a:latin typeface="Georgia" pitchFamily="18" charset="0"/>
              </a:rPr>
              <a:t>To be a world-class  co-operative education institution</a:t>
            </a:r>
            <a:endParaRPr lang="en-US" dirty="0" smtClean="0">
              <a:solidFill>
                <a:srgbClr val="0000FF"/>
              </a:solidFill>
              <a:latin typeface="Georgia" pitchFamily="18" charset="0"/>
            </a:endParaRPr>
          </a:p>
          <a:p>
            <a:endParaRPr lang="en-US" sz="3600" dirty="0" smtClean="0">
              <a:latin typeface="Georgia" pitchFamily="18" charset="0"/>
            </a:endParaRPr>
          </a:p>
          <a:p>
            <a:endParaRPr lang="en-US" sz="36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graphicFrame>
        <p:nvGraphicFramePr>
          <p:cNvPr id="39940" name="Object 4"/>
          <p:cNvGraphicFramePr>
            <a:graphicFrameLocks/>
          </p:cNvGraphicFramePr>
          <p:nvPr/>
        </p:nvGraphicFramePr>
        <p:xfrm>
          <a:off x="1547664" y="1700808"/>
          <a:ext cx="3124200" cy="4572000"/>
        </p:xfrm>
        <a:graphic>
          <a:graphicData uri="http://schemas.openxmlformats.org/presentationml/2006/ole">
            <p:oleObj spid="_x0000_s9218" name="ClipArt" r:id="rId3" imgW="3403440" imgH="365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MISSION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855788"/>
            <a:ext cx="7272808" cy="3661444"/>
          </a:xfrm>
          <a:ln w="28575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>
                <a:srgbClr val="FF0066"/>
              </a:buClr>
              <a:buNone/>
            </a:pPr>
            <a:r>
              <a:rPr lang="en-US" dirty="0" smtClean="0">
                <a:solidFill>
                  <a:srgbClr val="0000FF"/>
                </a:solidFill>
                <a:latin typeface="Georgia" pitchFamily="18" charset="0"/>
              </a:rPr>
              <a:t>To be a centre of excellence for the enhancement of human capital in the co-operative movement through innovative,  effective and customer focused training, education and knowledge based services imbued with co-operative values and principles</a:t>
            </a:r>
            <a:endParaRPr lang="en-US" dirty="0" smtClean="0">
              <a:solidFill>
                <a:srgbClr val="0000FF"/>
              </a:solidFill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FINANCING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855788"/>
            <a:ext cx="7632848" cy="4669556"/>
          </a:xfrm>
        </p:spPr>
        <p:txBody>
          <a:bodyPr/>
          <a:lstStyle/>
          <a:p>
            <a:pPr>
              <a:buClr>
                <a:srgbClr val="FF0066"/>
              </a:buClr>
            </a:pPr>
            <a:r>
              <a:rPr lang="en-US" b="1" u="sng" dirty="0" smtClean="0">
                <a:solidFill>
                  <a:srgbClr val="0000FF"/>
                </a:solidFill>
              </a:rPr>
              <a:t>OPERATING BUDGET</a:t>
            </a:r>
          </a:p>
          <a:p>
            <a:pPr>
              <a:buClr>
                <a:srgbClr val="FF0066"/>
              </a:buClr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  <a:buNone/>
            </a:pPr>
            <a:endParaRPr lang="en-US" sz="2400" b="1" u="sng" dirty="0" smtClean="0">
              <a:solidFill>
                <a:srgbClr val="0000FF"/>
              </a:solidFill>
            </a:endParaRPr>
          </a:p>
          <a:p>
            <a:pPr>
              <a:buClr>
                <a:srgbClr val="FF0066"/>
              </a:buClr>
            </a:pPr>
            <a:r>
              <a:rPr lang="en-US" b="1" u="sng" dirty="0" smtClean="0">
                <a:solidFill>
                  <a:srgbClr val="0000FF"/>
                </a:solidFill>
              </a:rPr>
              <a:t>DEVELOPMENT BUDGET</a:t>
            </a:r>
          </a:p>
          <a:p>
            <a:pPr lvl="1">
              <a:buClr>
                <a:srgbClr val="FF0066"/>
              </a:buClr>
            </a:pPr>
            <a:r>
              <a:rPr lang="en-US" dirty="0" smtClean="0">
                <a:solidFill>
                  <a:srgbClr val="0000FF"/>
                </a:solidFill>
              </a:rPr>
              <a:t>Government (Treasury)</a:t>
            </a:r>
          </a:p>
          <a:p>
            <a:pPr>
              <a:buClr>
                <a:srgbClr val="FF0066"/>
              </a:buCl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03754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79712" y="2591033"/>
            <a:ext cx="6552728" cy="2062103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>
              <a:buClr>
                <a:srgbClr val="FF0066"/>
              </a:buClr>
            </a:pPr>
            <a:r>
              <a:rPr lang="en-US" sz="3200" b="1" dirty="0" smtClean="0">
                <a:latin typeface="Cambria" pitchFamily="18" charset="0"/>
              </a:rPr>
              <a:t>Co-operative Act of 1993 mandates contribution of </a:t>
            </a:r>
            <a:r>
              <a:rPr lang="en-US" sz="3200" b="1" dirty="0" smtClean="0"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% of net profits of co-operative to the fund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CAMPUSES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565873"/>
            <a:ext cx="755576" cy="27699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ICA-AP</a:t>
            </a:r>
            <a:endParaRPr lang="en-US" sz="12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04788" y="1412776"/>
            <a:ext cx="8939212" cy="108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  <a:latin typeface="Impact" pitchFamily="34" charset="0"/>
              </a:rPr>
              <a:t>Main Campus	              :</a:t>
            </a:r>
            <a:r>
              <a:rPr lang="en-US" sz="2800" b="1" dirty="0">
                <a:solidFill>
                  <a:srgbClr val="0000FF"/>
                </a:solidFill>
                <a:latin typeface="Impact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Impact" pitchFamily="34" charset="0"/>
              </a:rPr>
              <a:t>PETALING JAYA, SELANGOR ( 1956)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0975" y="2020789"/>
            <a:ext cx="8737600" cy="441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buFontTx/>
              <a:buChar char="•"/>
              <a:defRPr/>
            </a:pPr>
            <a:r>
              <a:rPr lang="en-US" sz="2800" dirty="0">
                <a:solidFill>
                  <a:srgbClr val="0000FF"/>
                </a:solidFill>
                <a:latin typeface="Impact" pitchFamily="34" charset="0"/>
              </a:rPr>
              <a:t>Branch  Campuses  	: KOTA KINABALU ,SABAH    (1997)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800" dirty="0">
                <a:solidFill>
                  <a:srgbClr val="0000FF"/>
                </a:solidFill>
                <a:latin typeface="Impact" pitchFamily="34" charset="0"/>
              </a:rPr>
              <a:t>                                                   	: KUCHING, SARAWAK    (1998)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800" dirty="0">
                <a:solidFill>
                  <a:srgbClr val="0000FF"/>
                </a:solidFill>
                <a:latin typeface="Impact" pitchFamily="34" charset="0"/>
              </a:rPr>
              <a:t>					: JOHOR BAHRU, Johor  (2009)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800" dirty="0">
                <a:solidFill>
                  <a:srgbClr val="0000FF"/>
                </a:solidFill>
                <a:latin typeface="Impact" pitchFamily="34" charset="0"/>
              </a:rPr>
              <a:t>					: BERA , PAHANG (2009)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800" dirty="0">
                <a:solidFill>
                  <a:srgbClr val="0000FF"/>
                </a:solidFill>
                <a:latin typeface="Impact" pitchFamily="34" charset="0"/>
              </a:rPr>
              <a:t>					: ALOR SETAR , KEDAH (2010)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800" dirty="0">
                <a:solidFill>
                  <a:srgbClr val="0000FF"/>
                </a:solidFill>
                <a:latin typeface="Impact" pitchFamily="34" charset="0"/>
              </a:rPr>
              <a:t>					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							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			</a:t>
            </a:r>
          </a:p>
        </p:txBody>
      </p:sp>
      <p:pic>
        <p:nvPicPr>
          <p:cNvPr id="12" name="Picture 4" descr="http://travelmalaysiaguide.com/images/Maps/malaysia-overview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72" y="2855333"/>
            <a:ext cx="3402013" cy="308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7584</TotalTime>
  <Words>441</Words>
  <Application>Microsoft Office PowerPoint</Application>
  <PresentationFormat>On-screen Show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Diseño predeterminado</vt:lpstr>
      <vt:lpstr>ClipArt</vt:lpstr>
      <vt:lpstr>WORKING OF  CAMPUS  CO-OPERATIVE IN MALAYSIA</vt:lpstr>
      <vt:lpstr>Slide 2</vt:lpstr>
      <vt:lpstr>ESTABLISHMENT</vt:lpstr>
      <vt:lpstr>Slide 4</vt:lpstr>
      <vt:lpstr>FUNCTION</vt:lpstr>
      <vt:lpstr>VISION</vt:lpstr>
      <vt:lpstr>MISSION</vt:lpstr>
      <vt:lpstr>FINANCING</vt:lpstr>
      <vt:lpstr>CAMPUSES</vt:lpstr>
      <vt:lpstr>CAMPUSES</vt:lpstr>
      <vt:lpstr>ORGANIZATION STURCTURE</vt:lpstr>
      <vt:lpstr>TARGET PARTICIPANTS</vt:lpstr>
      <vt:lpstr>ACADEMIC CENTRES</vt:lpstr>
      <vt:lpstr>PHYSICAL  FACILITIES  (main campus)</vt:lpstr>
      <vt:lpstr>TRAINING PROGRAMMES</vt:lpstr>
      <vt:lpstr>MALAYSIAN TECHNICAL COOPERATION PROGRAMME (MTCP)</vt:lpstr>
      <vt:lpstr>CONSULTATION SERVICES</vt:lpstr>
      <vt:lpstr>PUBLICATION</vt:lpstr>
      <vt:lpstr>CONVOCATION</vt:lpstr>
      <vt:lpstr>ORIENTATION WEEK</vt:lpstr>
      <vt:lpstr>CSR</vt:lpstr>
      <vt:lpstr>CO-OPERATIVE  ANNUAL GENERAL MEETING</vt:lpstr>
      <vt:lpstr>OTHER ACTIVITIES</vt:lpstr>
      <vt:lpstr>Slide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626</cp:revision>
  <dcterms:created xsi:type="dcterms:W3CDTF">2010-05-23T14:28:12Z</dcterms:created>
  <dcterms:modified xsi:type="dcterms:W3CDTF">2014-09-14T12:52:07Z</dcterms:modified>
</cp:coreProperties>
</file>